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wmv" ContentType="video/x-ms-wmv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12" r:id="rId3"/>
    <p:sldId id="306" r:id="rId4"/>
    <p:sldId id="353" r:id="rId5"/>
    <p:sldId id="352" r:id="rId6"/>
    <p:sldId id="354" r:id="rId7"/>
    <p:sldId id="357" r:id="rId8"/>
    <p:sldId id="358" r:id="rId9"/>
    <p:sldId id="359" r:id="rId10"/>
    <p:sldId id="360" r:id="rId11"/>
    <p:sldId id="362" r:id="rId12"/>
    <p:sldId id="364" r:id="rId13"/>
    <p:sldId id="365" r:id="rId14"/>
    <p:sldId id="366" r:id="rId15"/>
    <p:sldId id="367" r:id="rId16"/>
    <p:sldId id="368" r:id="rId17"/>
    <p:sldId id="305" r:id="rId18"/>
    <p:sldId id="351" r:id="rId19"/>
    <p:sldId id="369" r:id="rId20"/>
    <p:sldId id="311" r:id="rId21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  <a:srgbClr val="F0F0F0"/>
    <a:srgbClr val="E6E6E6"/>
    <a:srgbClr val="F9F9F9"/>
    <a:srgbClr val="161A20"/>
    <a:srgbClr val="12151A"/>
    <a:srgbClr val="E53935"/>
    <a:srgbClr val="00A9BF"/>
    <a:srgbClr val="27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9" autoAdjust="0"/>
    <p:restoredTop sz="94649" autoAdjust="0"/>
  </p:normalViewPr>
  <p:slideViewPr>
    <p:cSldViewPr snapToGrid="0">
      <p:cViewPr varScale="1">
        <p:scale>
          <a:sx n="131" d="100"/>
          <a:sy n="131" d="100"/>
        </p:scale>
        <p:origin x="810" y="96"/>
      </p:cViewPr>
      <p:guideLst>
        <p:guide orient="horz" pos="1620"/>
        <p:guide pos="28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B743F1-4EEA-4142-9CCB-D31C807F2D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FB73A6-5F85-4F22-A9C1-2AAB189230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edia1.mp3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E6D4C0-120A-495D-A7F1-CF1B547C3F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5D670-598D-4766-842B-AD39E54783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1000">
                <a:srgbClr val="E5E5E5"/>
              </a:gs>
              <a:gs pos="99000">
                <a:srgbClr val="F9F9F9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Picture 4" descr="F:\0PPT素材\背景及图片\白麻子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86056" y="106573"/>
            <a:ext cx="7886700" cy="246856"/>
          </a:xfrm>
        </p:spPr>
        <p:txBody>
          <a:bodyPr>
            <a:noAutofit/>
          </a:bodyPr>
          <a:lstStyle>
            <a:lvl1pPr>
              <a:defRPr sz="1600" b="1" strike="noStrike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1" name="圆角矩形 10"/>
          <p:cNvSpPr/>
          <p:nvPr userDrawn="1"/>
        </p:nvSpPr>
        <p:spPr>
          <a:xfrm>
            <a:off x="4078446" y="-98056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/>
          </a:p>
        </p:txBody>
      </p:sp>
      <p:sp>
        <p:nvSpPr>
          <p:cNvPr id="8" name="圆角矩形 7"/>
          <p:cNvSpPr/>
          <p:nvPr userDrawn="1"/>
        </p:nvSpPr>
        <p:spPr>
          <a:xfrm>
            <a:off x="5359241" y="-94881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9" name="圆角矩形 8"/>
          <p:cNvSpPr/>
          <p:nvPr userDrawn="1"/>
        </p:nvSpPr>
        <p:spPr>
          <a:xfrm>
            <a:off x="6639401" y="-105041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4" name="圆角矩形 13"/>
          <p:cNvSpPr/>
          <p:nvPr userDrawn="1"/>
        </p:nvSpPr>
        <p:spPr>
          <a:xfrm>
            <a:off x="7897495" y="-105041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4263390" y="89535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团队介绍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5544185" y="89535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812915" y="82550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8104505" y="82550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方案架构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4" descr="F:\0PPT素材\背景及图片\白麻子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圆角矩形 10"/>
          <p:cNvSpPr/>
          <p:nvPr userDrawn="1"/>
        </p:nvSpPr>
        <p:spPr>
          <a:xfrm>
            <a:off x="4091781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21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 userDrawn="1"/>
        </p:nvSpPr>
        <p:spPr>
          <a:xfrm>
            <a:off x="5357812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 userDrawn="1"/>
        </p:nvSpPr>
        <p:spPr>
          <a:xfrm>
            <a:off x="6623843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 userDrawn="1"/>
        </p:nvSpPr>
        <p:spPr>
          <a:xfrm>
            <a:off x="7889875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4267200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团队介绍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5505450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6779419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061326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方案架构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056" y="78207"/>
            <a:ext cx="7886700" cy="246856"/>
          </a:xfrm>
        </p:spPr>
        <p:txBody>
          <a:bodyPr>
            <a:noAutofit/>
          </a:bodyPr>
          <a:lstStyle>
            <a:lvl1pPr>
              <a:defRPr sz="1600" b="1" strike="noStrike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1478280" y="201635"/>
            <a:ext cx="249364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4" descr="F:\0PPT素材\背景及图片\白麻子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圆角矩形 10"/>
          <p:cNvSpPr/>
          <p:nvPr userDrawn="1"/>
        </p:nvSpPr>
        <p:spPr>
          <a:xfrm>
            <a:off x="4091781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2" name="圆角矩形 11"/>
          <p:cNvSpPr/>
          <p:nvPr userDrawn="1"/>
        </p:nvSpPr>
        <p:spPr>
          <a:xfrm>
            <a:off x="5357812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 userDrawn="1"/>
        </p:nvSpPr>
        <p:spPr>
          <a:xfrm>
            <a:off x="6623843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 userDrawn="1"/>
        </p:nvSpPr>
        <p:spPr>
          <a:xfrm>
            <a:off x="7889875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4267200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团队介绍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5505450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6779419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061326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方案框架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056" y="78207"/>
            <a:ext cx="7886700" cy="246856"/>
          </a:xfrm>
        </p:spPr>
        <p:txBody>
          <a:bodyPr>
            <a:noAutofit/>
          </a:bodyPr>
          <a:lstStyle>
            <a:lvl1pPr>
              <a:defRPr sz="1600" b="1" strike="noStrike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1478280" y="201635"/>
            <a:ext cx="249364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4" descr="F:\0PPT素材\背景及图片\白麻子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圆角矩形 10"/>
          <p:cNvSpPr/>
          <p:nvPr userDrawn="1"/>
        </p:nvSpPr>
        <p:spPr>
          <a:xfrm>
            <a:off x="4091781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2" name="圆角矩形 11"/>
          <p:cNvSpPr/>
          <p:nvPr userDrawn="1"/>
        </p:nvSpPr>
        <p:spPr>
          <a:xfrm>
            <a:off x="5357812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3" name="圆角矩形 12"/>
          <p:cNvSpPr/>
          <p:nvPr userDrawn="1"/>
        </p:nvSpPr>
        <p:spPr>
          <a:xfrm>
            <a:off x="6623843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 userDrawn="1"/>
        </p:nvSpPr>
        <p:spPr>
          <a:xfrm>
            <a:off x="7889875" y="-114300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4267200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团队介绍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5505450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6779419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061326" y="36468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方案架构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056" y="78207"/>
            <a:ext cx="7886700" cy="246856"/>
          </a:xfrm>
        </p:spPr>
        <p:txBody>
          <a:bodyPr>
            <a:noAutofit/>
          </a:bodyPr>
          <a:lstStyle>
            <a:lvl1pPr>
              <a:defRPr sz="1600" b="1" strike="noStrike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1478280" y="201635"/>
            <a:ext cx="249364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4" descr="F:\0PPT素材\背景及图片\白麻子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圆角矩形 10"/>
          <p:cNvSpPr/>
          <p:nvPr userDrawn="1"/>
        </p:nvSpPr>
        <p:spPr>
          <a:xfrm>
            <a:off x="4091781" y="-145046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2" name="圆角矩形 11"/>
          <p:cNvSpPr/>
          <p:nvPr userDrawn="1"/>
        </p:nvSpPr>
        <p:spPr>
          <a:xfrm>
            <a:off x="5357812" y="-145046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3" name="圆角矩形 12"/>
          <p:cNvSpPr/>
          <p:nvPr userDrawn="1"/>
        </p:nvSpPr>
        <p:spPr>
          <a:xfrm>
            <a:off x="6623843" y="-145046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 userDrawn="1"/>
        </p:nvSpPr>
        <p:spPr>
          <a:xfrm>
            <a:off x="7889875" y="-145046"/>
            <a:ext cx="1238250" cy="48260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4267200" y="572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教学分析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5505450" y="572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教学设计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6779419" y="572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教学过程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061326" y="572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教学反思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056" y="106573"/>
            <a:ext cx="7886700" cy="246856"/>
          </a:xfrm>
        </p:spPr>
        <p:txBody>
          <a:bodyPr>
            <a:noAutofit/>
          </a:bodyPr>
          <a:lstStyle>
            <a:lvl1pPr>
              <a:defRPr sz="1600" b="1" strike="noStrike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1478280" y="230001"/>
            <a:ext cx="249364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B25EF-3E5C-4CFD-83E2-A99DEA293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CCC30-4937-4233-A72C-BAF982195FB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0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7.png"/><Relationship Id="rId3" Type="http://schemas.openxmlformats.org/officeDocument/2006/relationships/tags" Target="../tags/tag6.xml"/><Relationship Id="rId2" Type="http://schemas.microsoft.com/office/2007/relationships/media" Target="../media/media2.wmv"/><Relationship Id="rId1" Type="http://schemas.openxmlformats.org/officeDocument/2006/relationships/video" Target="../media/media2.wmv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Capo Productions - Inspire - 纯音乐版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007251" y="2226163"/>
            <a:ext cx="648072" cy="674592"/>
          </a:xfrm>
          <a:prstGeom prst="rect">
            <a:avLst/>
          </a:prstGeom>
        </p:spPr>
      </p:pic>
      <p:sp>
        <p:nvSpPr>
          <p:cNvPr id="28" name="Oval 9"/>
          <p:cNvSpPr/>
          <p:nvPr/>
        </p:nvSpPr>
        <p:spPr>
          <a:xfrm>
            <a:off x="3535851" y="1282580"/>
            <a:ext cx="1658277" cy="1658277"/>
          </a:xfrm>
          <a:prstGeom prst="ellipse">
            <a:avLst/>
          </a:prstGeom>
          <a:noFill/>
          <a:ln>
            <a:solidFill>
              <a:srgbClr val="59595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29" name="Oval 10"/>
          <p:cNvSpPr/>
          <p:nvPr/>
        </p:nvSpPr>
        <p:spPr>
          <a:xfrm>
            <a:off x="2711300" y="1177415"/>
            <a:ext cx="1658277" cy="1658277"/>
          </a:xfrm>
          <a:prstGeom prst="ellipse">
            <a:avLst/>
          </a:prstGeom>
          <a:noFill/>
          <a:ln>
            <a:solidFill>
              <a:srgbClr val="59595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029365" y="972038"/>
            <a:ext cx="1629788" cy="1633084"/>
            <a:chOff x="2029365" y="972038"/>
            <a:chExt cx="1629788" cy="1633084"/>
          </a:xfrm>
        </p:grpSpPr>
        <p:grpSp>
          <p:nvGrpSpPr>
            <p:cNvPr id="30" name="组合 79"/>
            <p:cNvGrpSpPr/>
            <p:nvPr/>
          </p:nvGrpSpPr>
          <p:grpSpPr bwMode="auto">
            <a:xfrm>
              <a:off x="2029365" y="972038"/>
              <a:ext cx="1629788" cy="1633084"/>
              <a:chOff x="6379729" y="2488774"/>
              <a:chExt cx="2513016" cy="2513016"/>
            </a:xfrm>
          </p:grpSpPr>
          <p:sp>
            <p:nvSpPr>
              <p:cNvPr id="31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  <p:sp>
            <p:nvSpPr>
              <p:cNvPr id="32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</p:grpSp>
        <p:sp>
          <p:nvSpPr>
            <p:cNvPr id="33" name="椭圆 80"/>
            <p:cNvSpPr/>
            <p:nvPr/>
          </p:nvSpPr>
          <p:spPr bwMode="auto">
            <a:xfrm>
              <a:off x="2268275" y="1202704"/>
              <a:ext cx="1177768" cy="1180155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6000" kern="0" dirty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低</a:t>
              </a:r>
              <a:endParaRPr lang="zh-CN" altLang="en-US" sz="6000" kern="0" dirty="0">
                <a:solidFill>
                  <a:srgbClr val="FFFFFF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371335" y="564990"/>
            <a:ext cx="1517990" cy="1521060"/>
            <a:chOff x="3450710" y="825975"/>
            <a:chExt cx="1517990" cy="1521060"/>
          </a:xfrm>
        </p:grpSpPr>
        <p:grpSp>
          <p:nvGrpSpPr>
            <p:cNvPr id="38" name="组合 79"/>
            <p:cNvGrpSpPr/>
            <p:nvPr/>
          </p:nvGrpSpPr>
          <p:grpSpPr bwMode="auto">
            <a:xfrm>
              <a:off x="3450710" y="825975"/>
              <a:ext cx="1517990" cy="1521060"/>
              <a:chOff x="6379729" y="2488774"/>
              <a:chExt cx="2513016" cy="2513016"/>
            </a:xfrm>
          </p:grpSpPr>
          <p:sp>
            <p:nvSpPr>
              <p:cNvPr id="43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  <p:sp>
            <p:nvSpPr>
              <p:cNvPr id="54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</p:grpSp>
        <p:sp>
          <p:nvSpPr>
            <p:cNvPr id="55" name="椭圆 80"/>
            <p:cNvSpPr/>
            <p:nvPr/>
          </p:nvSpPr>
          <p:spPr bwMode="auto">
            <a:xfrm>
              <a:off x="3673233" y="1040819"/>
              <a:ext cx="1096978" cy="1099201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6000" kern="0" dirty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代</a:t>
              </a:r>
              <a:endParaRPr lang="zh-CN" altLang="en-US" sz="6000" kern="0" dirty="0">
                <a:solidFill>
                  <a:srgbClr val="FFFFFF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013488" y="1249656"/>
            <a:ext cx="1511084" cy="1514138"/>
            <a:chOff x="5454879" y="962203"/>
            <a:chExt cx="1639494" cy="1642809"/>
          </a:xfrm>
        </p:grpSpPr>
        <p:grpSp>
          <p:nvGrpSpPr>
            <p:cNvPr id="57" name="组合 79"/>
            <p:cNvGrpSpPr/>
            <p:nvPr/>
          </p:nvGrpSpPr>
          <p:grpSpPr bwMode="auto">
            <a:xfrm>
              <a:off x="5454879" y="962203"/>
              <a:ext cx="1639494" cy="1642809"/>
              <a:chOff x="6379729" y="2488774"/>
              <a:chExt cx="2513016" cy="2513016"/>
            </a:xfrm>
          </p:grpSpPr>
          <p:sp>
            <p:nvSpPr>
              <p:cNvPr id="58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  <p:sp>
            <p:nvSpPr>
              <p:cNvPr id="59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</p:grpSp>
        <p:sp>
          <p:nvSpPr>
            <p:cNvPr id="60" name="椭圆 80"/>
            <p:cNvSpPr/>
            <p:nvPr/>
          </p:nvSpPr>
          <p:spPr bwMode="auto">
            <a:xfrm>
              <a:off x="5695212" y="1194243"/>
              <a:ext cx="1184783" cy="1187184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6000" kern="0" dirty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计</a:t>
              </a:r>
              <a:endParaRPr lang="zh-CN" altLang="en-US" sz="6000" kern="0" dirty="0">
                <a:solidFill>
                  <a:srgbClr val="FFFFFF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094480" y="1956753"/>
            <a:ext cx="1337199" cy="1339904"/>
            <a:chOff x="4417831" y="1762211"/>
            <a:chExt cx="1337199" cy="1339904"/>
          </a:xfrm>
        </p:grpSpPr>
        <p:grpSp>
          <p:nvGrpSpPr>
            <p:cNvPr id="61" name="组合 79"/>
            <p:cNvGrpSpPr/>
            <p:nvPr/>
          </p:nvGrpSpPr>
          <p:grpSpPr bwMode="auto">
            <a:xfrm>
              <a:off x="4417831" y="1762211"/>
              <a:ext cx="1337199" cy="1339904"/>
              <a:chOff x="6379729" y="2488774"/>
              <a:chExt cx="2513016" cy="2513016"/>
            </a:xfrm>
          </p:grpSpPr>
          <p:sp>
            <p:nvSpPr>
              <p:cNvPr id="62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  <p:sp>
            <p:nvSpPr>
              <p:cNvPr id="63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</p:grpSp>
        <p:sp>
          <p:nvSpPr>
            <p:cNvPr id="64" name="椭圆 80"/>
            <p:cNvSpPr/>
            <p:nvPr/>
          </p:nvSpPr>
          <p:spPr bwMode="auto">
            <a:xfrm>
              <a:off x="4613852" y="1951468"/>
              <a:ext cx="966329" cy="968286"/>
            </a:xfrm>
            <a:prstGeom prst="ellipse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6000" kern="0" dirty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设</a:t>
              </a:r>
              <a:endParaRPr lang="zh-CN" altLang="en-US" sz="6000" kern="0" dirty="0">
                <a:solidFill>
                  <a:srgbClr val="FFFFFF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sp>
        <p:nvSpPr>
          <p:cNvPr id="80" name="椭圆 120"/>
          <p:cNvSpPr>
            <a:spLocks noChangeArrowheads="1"/>
          </p:cNvSpPr>
          <p:nvPr/>
        </p:nvSpPr>
        <p:spPr bwMode="auto">
          <a:xfrm>
            <a:off x="1997213" y="2274978"/>
            <a:ext cx="243974" cy="243477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1" name="椭圆 126"/>
          <p:cNvSpPr>
            <a:spLocks noChangeArrowheads="1"/>
          </p:cNvSpPr>
          <p:nvPr/>
        </p:nvSpPr>
        <p:spPr bwMode="auto">
          <a:xfrm>
            <a:off x="3160966" y="2707071"/>
            <a:ext cx="248476" cy="248477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2" name="椭圆 120"/>
          <p:cNvSpPr>
            <a:spLocks noChangeArrowheads="1"/>
          </p:cNvSpPr>
          <p:nvPr/>
        </p:nvSpPr>
        <p:spPr bwMode="auto">
          <a:xfrm>
            <a:off x="5148592" y="1110340"/>
            <a:ext cx="220348" cy="219899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4" name="椭圆 126"/>
          <p:cNvSpPr>
            <a:spLocks noChangeArrowheads="1"/>
          </p:cNvSpPr>
          <p:nvPr/>
        </p:nvSpPr>
        <p:spPr bwMode="auto">
          <a:xfrm>
            <a:off x="3797061" y="2674207"/>
            <a:ext cx="192400" cy="192401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5" name="椭圆 126"/>
          <p:cNvSpPr>
            <a:spLocks noChangeArrowheads="1"/>
          </p:cNvSpPr>
          <p:nvPr/>
        </p:nvSpPr>
        <p:spPr bwMode="auto">
          <a:xfrm>
            <a:off x="5931075" y="2679627"/>
            <a:ext cx="285867" cy="285869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7" name="椭圆 126"/>
          <p:cNvSpPr>
            <a:spLocks noChangeArrowheads="1"/>
          </p:cNvSpPr>
          <p:nvPr/>
        </p:nvSpPr>
        <p:spPr bwMode="auto">
          <a:xfrm>
            <a:off x="7235153" y="2509629"/>
            <a:ext cx="192400" cy="192401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8" name="椭圆 124"/>
          <p:cNvSpPr>
            <a:spLocks noChangeArrowheads="1"/>
          </p:cNvSpPr>
          <p:nvPr/>
        </p:nvSpPr>
        <p:spPr bwMode="auto">
          <a:xfrm>
            <a:off x="1233143" y="1728978"/>
            <a:ext cx="314647" cy="314647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91" name="椭圆 124"/>
          <p:cNvSpPr>
            <a:spLocks noChangeArrowheads="1"/>
          </p:cNvSpPr>
          <p:nvPr/>
        </p:nvSpPr>
        <p:spPr bwMode="auto">
          <a:xfrm>
            <a:off x="7516151" y="1362356"/>
            <a:ext cx="224148" cy="224148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92" name="椭圆 124"/>
          <p:cNvSpPr>
            <a:spLocks noChangeArrowheads="1"/>
          </p:cNvSpPr>
          <p:nvPr/>
        </p:nvSpPr>
        <p:spPr bwMode="auto">
          <a:xfrm>
            <a:off x="7182536" y="1946191"/>
            <a:ext cx="314647" cy="314647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93" name="椭圆 125"/>
          <p:cNvSpPr>
            <a:spLocks noChangeArrowheads="1"/>
          </p:cNvSpPr>
          <p:nvPr/>
        </p:nvSpPr>
        <p:spPr bwMode="auto">
          <a:xfrm>
            <a:off x="7885943" y="1815455"/>
            <a:ext cx="324565" cy="324565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98" name="圆角矩形 97"/>
          <p:cNvSpPr/>
          <p:nvPr/>
        </p:nvSpPr>
        <p:spPr>
          <a:xfrm>
            <a:off x="2547314" y="3325031"/>
            <a:ext cx="4547506" cy="504056"/>
          </a:xfrm>
          <a:prstGeom prst="roundRect">
            <a:avLst>
              <a:gd name="adj" fmla="val 4227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25"/>
          <p:cNvSpPr txBox="1"/>
          <p:nvPr/>
        </p:nvSpPr>
        <p:spPr>
          <a:xfrm>
            <a:off x="3653457" y="3310173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天边一片云队</a:t>
            </a:r>
            <a:endParaRPr 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/>
          <p:cNvGrpSpPr/>
          <p:nvPr/>
        </p:nvGrpSpPr>
        <p:grpSpPr>
          <a:xfrm>
            <a:off x="2268275" y="3277472"/>
            <a:ext cx="720079" cy="574619"/>
            <a:chOff x="899592" y="2377261"/>
            <a:chExt cx="720079" cy="57461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1" name="圆角矩形 100"/>
            <p:cNvSpPr/>
            <p:nvPr/>
          </p:nvSpPr>
          <p:spPr>
            <a:xfrm>
              <a:off x="899592" y="2377261"/>
              <a:ext cx="720079" cy="574619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2" name="圆角矩形 101"/>
            <p:cNvSpPr/>
            <p:nvPr/>
          </p:nvSpPr>
          <p:spPr>
            <a:xfrm>
              <a:off x="920241" y="2397813"/>
              <a:ext cx="681258" cy="533516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pic>
        <p:nvPicPr>
          <p:cNvPr id="103" name="Picture 2" descr="C:\Users\Administrator\Desktop\手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flipH="1">
            <a:off x="2341935" y="3427839"/>
            <a:ext cx="2396675" cy="2329028"/>
          </a:xfrm>
          <a:prstGeom prst="rect">
            <a:avLst/>
          </a:prstGeom>
          <a:noFill/>
        </p:spPr>
      </p:pic>
      <p:grpSp>
        <p:nvGrpSpPr>
          <p:cNvPr id="11" name="组合 10"/>
          <p:cNvGrpSpPr/>
          <p:nvPr/>
        </p:nvGrpSpPr>
        <p:grpSpPr>
          <a:xfrm>
            <a:off x="4728965" y="142715"/>
            <a:ext cx="1517990" cy="1521060"/>
            <a:chOff x="3450710" y="825975"/>
            <a:chExt cx="1517990" cy="1521060"/>
          </a:xfrm>
        </p:grpSpPr>
        <p:grpSp>
          <p:nvGrpSpPr>
            <p:cNvPr id="12" name="组合 79"/>
            <p:cNvGrpSpPr/>
            <p:nvPr/>
          </p:nvGrpSpPr>
          <p:grpSpPr bwMode="auto">
            <a:xfrm>
              <a:off x="3450710" y="825975"/>
              <a:ext cx="1517990" cy="1521060"/>
              <a:chOff x="6379729" y="2488774"/>
              <a:chExt cx="2513016" cy="2513016"/>
            </a:xfrm>
          </p:grpSpPr>
          <p:sp>
            <p:nvSpPr>
              <p:cNvPr id="13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  <p:sp>
            <p:nvSpPr>
              <p:cNvPr id="14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</p:grpSp>
        <p:sp>
          <p:nvSpPr>
            <p:cNvPr id="15" name="椭圆 80"/>
            <p:cNvSpPr/>
            <p:nvPr/>
          </p:nvSpPr>
          <p:spPr bwMode="auto">
            <a:xfrm>
              <a:off x="3673233" y="1040819"/>
              <a:ext cx="1096978" cy="1099201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6000" kern="0" dirty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码</a:t>
              </a:r>
              <a:endParaRPr lang="zh-CN" altLang="en-US" sz="6000" kern="0" dirty="0">
                <a:solidFill>
                  <a:srgbClr val="FFFFFF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4462780" y="3834130"/>
            <a:ext cx="396049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组内成员</a:t>
            </a:r>
            <a:r>
              <a:rPr lang="zh-CN" altLang="en-US"/>
              <a:t>：</a:t>
            </a:r>
            <a:r>
              <a:rPr lang="en-US" altLang="zh-CN"/>
              <a:t>  </a:t>
            </a:r>
            <a:r>
              <a:rPr lang="zh-CN" altLang="en-US" sz="1600"/>
              <a:t>杨子健</a:t>
            </a:r>
            <a:r>
              <a:rPr lang="en-US" altLang="zh-CN" sz="1600"/>
              <a:t> </a:t>
            </a:r>
            <a:endParaRPr lang="en-US" altLang="zh-CN" sz="1600"/>
          </a:p>
          <a:p>
            <a:r>
              <a:rPr lang="en-US" altLang="zh-CN" sz="1600"/>
              <a:t>	             </a:t>
            </a:r>
            <a:r>
              <a:rPr lang="zh-CN" altLang="en-US" sz="1600"/>
              <a:t>尹明洋</a:t>
            </a:r>
            <a:endParaRPr lang="zh-CN" altLang="en-US" sz="1600"/>
          </a:p>
          <a:p>
            <a:r>
              <a:rPr lang="en-US" altLang="zh-CN" sz="1600"/>
              <a:t>	             </a:t>
            </a:r>
            <a:r>
              <a:rPr lang="zh-CN" altLang="en-US" sz="1600"/>
              <a:t>银雪羽</a:t>
            </a:r>
            <a:endParaRPr lang="zh-CN" altLang="en-US" sz="1600"/>
          </a:p>
          <a:p>
            <a:r>
              <a:rPr lang="en-US" altLang="zh-CN" sz="1600"/>
              <a:t> 	             </a:t>
            </a:r>
            <a:r>
              <a:rPr lang="zh-CN" altLang="en-US" sz="1600"/>
              <a:t>黎欣元</a:t>
            </a:r>
            <a:endParaRPr lang="zh-CN" altLang="en-US" sz="1600"/>
          </a:p>
          <a:p>
            <a:r>
              <a:rPr lang="en-US" altLang="zh-CN" sz="1600"/>
              <a:t> 	             </a:t>
            </a:r>
            <a:r>
              <a:rPr lang="zh-CN" altLang="en-US" sz="1600"/>
              <a:t>黄允苓</a:t>
            </a:r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9" fill="hold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10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11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3" fill="hold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14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2" fill="hold" nodeType="withEffect" p14:presetBounceEnd="2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3000">
                                          <p:cBhvr additive="base">
                                            <p:cTn id="18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3000">
                                          <p:cBhvr additive="base">
                                            <p:cTn id="19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2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3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9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6" dur="175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7" dur="175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6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0" dur="1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1" dur="1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6" fill="hold" grpId="0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34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35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3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8" dur="1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9" dur="1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1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42" dur="1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43" dur="1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fill="hold" grpId="0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46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47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9" fill="hold" grpId="0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5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51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3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54" dur="1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55" dur="1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6" fill="hold" grpId="0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58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59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62" dur="1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63" dur="1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1.23457E-7 L 0.49409 1.23457E-7 " pathEditMode="relative" rAng="0" ptsTypes="AA">
                                          <p:cBhvr>
                                            <p:cTn id="75" dur="2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705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6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8" dur="2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1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2)">
                                          <p:cBhvr>
                                            <p:cTn id="81" dur="2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175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2.59259E-6 L 0.48715 -2.59259E-6 " pathEditMode="relative" rAng="0" ptsTypes="AA">
                                          <p:cBhvr>
                                            <p:cTn id="88" dur="2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35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9" presetID="42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0" dur="10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1000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1000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94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4"/>
                    </p:tgtEl>
                  </p:cMediaNode>
                </p:audio>
              </p:childTnLst>
            </p:cTn>
          </p:par>
        </p:tnLst>
        <p:bldLst>
          <p:bldP spid="28" grpId="0" animBg="1"/>
          <p:bldP spid="29" grpId="0" animBg="1"/>
          <p:bldP spid="80" grpId="0" animBg="1"/>
          <p:bldP spid="81" grpId="0" animBg="1"/>
          <p:bldP spid="82" grpId="0" animBg="1"/>
          <p:bldP spid="84" grpId="0" animBg="1"/>
          <p:bldP spid="85" grpId="0" animBg="1"/>
          <p:bldP spid="87" grpId="0" animBg="1"/>
          <p:bldP spid="88" grpId="0" animBg="1"/>
          <p:bldP spid="91" grpId="0" animBg="1"/>
          <p:bldP spid="92" grpId="0" animBg="1"/>
          <p:bldP spid="93" grpId="0" animBg="1"/>
          <p:bldP spid="98" grpId="0" animBg="1"/>
          <p:bldP spid="9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3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75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75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1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1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1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1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1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1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1.23457E-7 L 0.49409 1.23457E-7 " pathEditMode="relative" rAng="0" ptsTypes="AA">
                                          <p:cBhvr>
                                            <p:cTn id="75" dur="2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705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6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8" dur="2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1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2)">
                                          <p:cBhvr>
                                            <p:cTn id="81" dur="2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175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2.59259E-6 L 0.48715 -2.59259E-6 " pathEditMode="relative" rAng="0" ptsTypes="AA">
                                          <p:cBhvr>
                                            <p:cTn id="88" dur="2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35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9" presetID="42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0" dur="10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1000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1000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94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4"/>
                    </p:tgtEl>
                  </p:cMediaNode>
                </p:audio>
              </p:childTnLst>
            </p:cTn>
          </p:par>
        </p:tnLst>
        <p:bldLst>
          <p:bldP spid="28" grpId="0" animBg="1"/>
          <p:bldP spid="29" grpId="0" animBg="1"/>
          <p:bldP spid="80" grpId="0" animBg="1"/>
          <p:bldP spid="81" grpId="0" animBg="1"/>
          <p:bldP spid="82" grpId="0" animBg="1"/>
          <p:bldP spid="84" grpId="0" animBg="1"/>
          <p:bldP spid="85" grpId="0" animBg="1"/>
          <p:bldP spid="87" grpId="0" animBg="1"/>
          <p:bldP spid="88" grpId="0" animBg="1"/>
          <p:bldP spid="91" grpId="0" animBg="1"/>
          <p:bldP spid="92" grpId="0" animBg="1"/>
          <p:bldP spid="93" grpId="0" animBg="1"/>
          <p:bldP spid="98" grpId="0" animBg="1"/>
          <p:bldP spid="99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方案设计</a:t>
            </a:r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48688" y="1696518"/>
            <a:ext cx="1837257" cy="1837257"/>
            <a:chOff x="1959919" y="2023759"/>
            <a:chExt cx="2773806" cy="2773806"/>
          </a:xfrm>
        </p:grpSpPr>
        <p:grpSp>
          <p:nvGrpSpPr>
            <p:cNvPr id="43" name="组合 42"/>
            <p:cNvGrpSpPr/>
            <p:nvPr/>
          </p:nvGrpSpPr>
          <p:grpSpPr>
            <a:xfrm>
              <a:off x="1959919" y="2023759"/>
              <a:ext cx="2773806" cy="2773806"/>
              <a:chOff x="2099081" y="2031187"/>
              <a:chExt cx="2739620" cy="2739620"/>
            </a:xfrm>
          </p:grpSpPr>
          <p:sp>
            <p:nvSpPr>
              <p:cNvPr id="53" name="椭圆 52"/>
              <p:cNvSpPr/>
              <p:nvPr/>
            </p:nvSpPr>
            <p:spPr>
              <a:xfrm>
                <a:off x="2099081" y="2031187"/>
                <a:ext cx="2739620" cy="27396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alpha val="99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softEdge rad="1016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圆角矩形 53"/>
              <p:cNvSpPr/>
              <p:nvPr/>
            </p:nvSpPr>
            <p:spPr>
              <a:xfrm>
                <a:off x="2377216" y="2309322"/>
                <a:ext cx="2183348" cy="218334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B8BBBC"/>
                  </a:gs>
                </a:gsLst>
                <a:lin ang="54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椭圆 47"/>
            <p:cNvSpPr/>
            <p:nvPr/>
          </p:nvSpPr>
          <p:spPr>
            <a:xfrm>
              <a:off x="2510240" y="2574081"/>
              <a:ext cx="1673164" cy="167316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2032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0"/>
            </a:p>
          </p:txBody>
        </p:sp>
      </p:grpSp>
      <p:sp>
        <p:nvSpPr>
          <p:cNvPr id="61" name="TextBox 13"/>
          <p:cNvSpPr txBox="1"/>
          <p:nvPr/>
        </p:nvSpPr>
        <p:spPr>
          <a:xfrm flipH="1">
            <a:off x="2568137" y="2338860"/>
            <a:ext cx="798358" cy="632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>
              <a:defRPr/>
            </a:pP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03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Impact" panose="020B080603090205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0" name="椭圆 120"/>
          <p:cNvSpPr>
            <a:spLocks noChangeArrowheads="1"/>
          </p:cNvSpPr>
          <p:nvPr/>
        </p:nvSpPr>
        <p:spPr bwMode="auto">
          <a:xfrm>
            <a:off x="1740747" y="2884395"/>
            <a:ext cx="443852" cy="442946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1" name="椭圆 123"/>
          <p:cNvSpPr>
            <a:spLocks noChangeArrowheads="1"/>
          </p:cNvSpPr>
          <p:nvPr/>
        </p:nvSpPr>
        <p:spPr bwMode="auto">
          <a:xfrm>
            <a:off x="1649173" y="2214789"/>
            <a:ext cx="332664" cy="33266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2" name="椭圆 124"/>
          <p:cNvSpPr>
            <a:spLocks noChangeArrowheads="1"/>
          </p:cNvSpPr>
          <p:nvPr/>
        </p:nvSpPr>
        <p:spPr bwMode="auto">
          <a:xfrm>
            <a:off x="2424380" y="1490977"/>
            <a:ext cx="315488" cy="315486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3" name="椭圆 125"/>
          <p:cNvSpPr>
            <a:spLocks noChangeArrowheads="1"/>
          </p:cNvSpPr>
          <p:nvPr/>
        </p:nvSpPr>
        <p:spPr bwMode="auto">
          <a:xfrm>
            <a:off x="3521434" y="1735599"/>
            <a:ext cx="325430" cy="325430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5" name="椭圆 126"/>
          <p:cNvSpPr>
            <a:spLocks noChangeArrowheads="1"/>
          </p:cNvSpPr>
          <p:nvPr/>
        </p:nvSpPr>
        <p:spPr bwMode="auto">
          <a:xfrm>
            <a:off x="3411301" y="3354527"/>
            <a:ext cx="192912" cy="19291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cxnSp>
        <p:nvCxnSpPr>
          <p:cNvPr id="76" name="直接连接符 75"/>
          <p:cNvCxnSpPr/>
          <p:nvPr/>
        </p:nvCxnSpPr>
        <p:spPr>
          <a:xfrm>
            <a:off x="4094648" y="2476177"/>
            <a:ext cx="3236046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/>
          <p:cNvSpPr/>
          <p:nvPr/>
        </p:nvSpPr>
        <p:spPr>
          <a:xfrm>
            <a:off x="4161323" y="1883042"/>
            <a:ext cx="1813560" cy="57594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3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</a:t>
            </a:r>
            <a:endParaRPr lang="en-US" altLang="zh-CN" sz="33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4888998" y="2607957"/>
            <a:ext cx="103759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marL="214630" indent="-21463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主要组成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4111297" y="2929333"/>
            <a:ext cx="103759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marL="214630" indent="-21463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主要利用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5447163" y="2929152"/>
            <a:ext cx="103759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marL="214630" indent="-21463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具体操作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0" presetClass="entr" presetSubtype="0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0" presetClass="entr" presetSubtype="0" decel="10000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0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70" grpId="0" bldLvl="0" animBg="1"/>
      <p:bldP spid="71" grpId="0" bldLvl="0" animBg="1"/>
      <p:bldP spid="72" grpId="0" bldLvl="0" animBg="1"/>
      <p:bldP spid="73" grpId="0" bldLvl="0" animBg="1"/>
      <p:bldP spid="75" grpId="0" bldLvl="0" animBg="1"/>
      <p:bldP spid="77" grpId="0"/>
      <p:bldP spid="79" grpId="0"/>
      <p:bldP spid="80" grpId="0"/>
      <p:bldP spid="8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主要组成</a:t>
            </a:r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626673" y="2261641"/>
            <a:ext cx="1335946" cy="13359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163A5A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3" y="758511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accent2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组成部分设计</a:t>
              </a:r>
              <a:endParaRPr lang="zh-CN" altLang="en-US" sz="1400" dirty="0">
                <a:solidFill>
                  <a:schemeClr val="accent2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24" name="椭圆 23"/>
          <p:cNvSpPr/>
          <p:nvPr/>
        </p:nvSpPr>
        <p:spPr>
          <a:xfrm>
            <a:off x="2706448" y="1163553"/>
            <a:ext cx="727041" cy="727041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727183" y="2497084"/>
            <a:ext cx="811400" cy="81140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6" name="同心圆 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/>
            <a:lstStyle/>
            <a:p>
              <a:endPara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/>
            <a:lstStyle/>
            <a:p>
              <a:endPara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左大括号 27"/>
          <p:cNvSpPr/>
          <p:nvPr/>
        </p:nvSpPr>
        <p:spPr>
          <a:xfrm>
            <a:off x="2070395" y="1462863"/>
            <a:ext cx="370707" cy="2934157"/>
          </a:xfrm>
          <a:prstGeom prst="leftBrac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139700" dist="63500" dir="8100000" sx="98000" sy="98000" algn="tr" rotWithShape="0">
              <a:prstClr val="black">
                <a:alpha val="5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2791518" y="4019588"/>
            <a:ext cx="727041" cy="727041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"/>
          <p:cNvSpPr txBox="1"/>
          <p:nvPr/>
        </p:nvSpPr>
        <p:spPr>
          <a:xfrm>
            <a:off x="2729308" y="1357647"/>
            <a:ext cx="1028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组成一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1" name="TextBox 40"/>
          <p:cNvSpPr txBox="1"/>
          <p:nvPr/>
        </p:nvSpPr>
        <p:spPr>
          <a:xfrm>
            <a:off x="2719496" y="2733507"/>
            <a:ext cx="1028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组成二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2" name="TextBox 44"/>
          <p:cNvSpPr txBox="1"/>
          <p:nvPr/>
        </p:nvSpPr>
        <p:spPr>
          <a:xfrm>
            <a:off x="2772566" y="4189643"/>
            <a:ext cx="1028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组成三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4" name="TextBox 46"/>
          <p:cNvSpPr txBox="1"/>
          <p:nvPr/>
        </p:nvSpPr>
        <p:spPr>
          <a:xfrm>
            <a:off x="4347288" y="2487062"/>
            <a:ext cx="40462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编辑区7预览区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35" name="TextBox 47"/>
          <p:cNvSpPr txBox="1"/>
          <p:nvPr/>
        </p:nvSpPr>
        <p:spPr>
          <a:xfrm>
            <a:off x="4347001" y="3828263"/>
            <a:ext cx="404621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属性区/事件区</a:t>
            </a:r>
            <a:endParaRPr lang="zh-CN" altLang="en-US" sz="3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341495" y="1174750"/>
            <a:ext cx="1402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组件区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248920" y="566420"/>
            <a:ext cx="3133090" cy="4184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2400"/>
              <a:t>可视化拖拽编辑器</a:t>
            </a:r>
            <a:endParaRPr lang="zh-CN" altLang="en-US" sz="2400"/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7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ldLvl="0" animBg="1"/>
      <p:bldP spid="28" grpId="0" bldLvl="0" animBg="1"/>
      <p:bldP spid="29" grpId="0" bldLvl="0" animBg="1"/>
      <p:bldP spid="30" grpId="0"/>
      <p:bldP spid="31" grpId="0"/>
      <p:bldP spid="32" grpId="0"/>
      <p:bldP spid="34" grpId="0"/>
      <p:bldP spid="3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主要利用</a:t>
            </a:r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313055" y="1638935"/>
            <a:ext cx="2988945" cy="9810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>
                <a:solidFill>
                  <a:schemeClr val="tx1"/>
                </a:solidFill>
              </a:rPr>
              <a:t>利用原理与思路</a:t>
            </a:r>
            <a:endParaRPr lang="zh-CN" altLang="en-US" sz="2000" b="1">
              <a:solidFill>
                <a:schemeClr val="tx1"/>
              </a:solidFill>
            </a:endParaRPr>
          </a:p>
        </p:txBody>
      </p:sp>
      <p:sp>
        <p:nvSpPr>
          <p:cNvPr id="5" name="左弧形箭头 4"/>
          <p:cNvSpPr/>
          <p:nvPr/>
        </p:nvSpPr>
        <p:spPr>
          <a:xfrm>
            <a:off x="2158365" y="3274060"/>
            <a:ext cx="5828030" cy="133477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943350" y="1523365"/>
            <a:ext cx="49187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00A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通过拖拽组件生成JSON</a:t>
            </a:r>
            <a:endParaRPr lang="zh-CN" altLang="en-US" sz="2000" b="1">
              <a:solidFill>
                <a:srgbClr val="00A9B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solidFill>
                  <a:srgbClr val="00A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通过JSON渲染出页面、</a:t>
            </a:r>
            <a:endParaRPr lang="zh-CN" altLang="en-US" sz="2000" b="1">
              <a:solidFill>
                <a:srgbClr val="00A9B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solidFill>
                  <a:srgbClr val="00A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(采用 Jsonschema描述页面)</a:t>
            </a:r>
            <a:endParaRPr lang="zh-CN" altLang="en-US" sz="2000" b="1">
              <a:solidFill>
                <a:srgbClr val="00A9B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具体操作</a:t>
            </a:r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1809244" y="2229301"/>
            <a:ext cx="466725" cy="969169"/>
            <a:chOff x="1589534" y="1954981"/>
            <a:chExt cx="466725" cy="969169"/>
          </a:xfrm>
        </p:grpSpPr>
        <p:sp>
          <p:nvSpPr>
            <p:cNvPr id="40" name="Rectangle 6"/>
            <p:cNvSpPr>
              <a:spLocks noChangeArrowheads="1"/>
            </p:cNvSpPr>
            <p:nvPr/>
          </p:nvSpPr>
          <p:spPr bwMode="auto">
            <a:xfrm>
              <a:off x="1814562" y="2220491"/>
              <a:ext cx="16669" cy="62626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41" name="Oval 8"/>
            <p:cNvSpPr>
              <a:spLocks noChangeArrowheads="1"/>
            </p:cNvSpPr>
            <p:nvPr/>
          </p:nvSpPr>
          <p:spPr bwMode="auto">
            <a:xfrm>
              <a:off x="1745505" y="2768178"/>
              <a:ext cx="154781" cy="155972"/>
            </a:xfrm>
            <a:prstGeom prst="ellipse">
              <a:avLst/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42" name="Oval 13"/>
            <p:cNvSpPr>
              <a:spLocks noChangeArrowheads="1"/>
            </p:cNvSpPr>
            <p:nvPr/>
          </p:nvSpPr>
          <p:spPr bwMode="auto">
            <a:xfrm>
              <a:off x="1589534" y="1985937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43" name="Rectangle 33"/>
            <p:cNvSpPr>
              <a:spLocks noChangeArrowheads="1"/>
            </p:cNvSpPr>
            <p:nvPr/>
          </p:nvSpPr>
          <p:spPr bwMode="auto">
            <a:xfrm>
              <a:off x="1649065" y="1954981"/>
              <a:ext cx="351699" cy="530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id-ID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1</a:t>
              </a:r>
              <a:endParaRPr lang="en-US" altLang="zh-CN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413356" y="2179771"/>
            <a:ext cx="466725" cy="959644"/>
            <a:chOff x="3910061" y="1964506"/>
            <a:chExt cx="466725" cy="959644"/>
          </a:xfrm>
        </p:grpSpPr>
        <p:sp>
          <p:nvSpPr>
            <p:cNvPr id="45" name="Rectangle 17"/>
            <p:cNvSpPr>
              <a:spLocks noChangeArrowheads="1"/>
            </p:cNvSpPr>
            <p:nvPr/>
          </p:nvSpPr>
          <p:spPr bwMode="auto">
            <a:xfrm>
              <a:off x="4135089" y="2220491"/>
              <a:ext cx="15478" cy="62626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46" name="Oval 18"/>
            <p:cNvSpPr>
              <a:spLocks noChangeArrowheads="1"/>
            </p:cNvSpPr>
            <p:nvPr/>
          </p:nvSpPr>
          <p:spPr bwMode="auto">
            <a:xfrm>
              <a:off x="4064842" y="2768178"/>
              <a:ext cx="155972" cy="155972"/>
            </a:xfrm>
            <a:prstGeom prst="ellipse">
              <a:avLst/>
            </a:prstGeom>
            <a:gradFill>
              <a:gsLst>
                <a:gs pos="10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3"/>
                  </a:gs>
                  <a:gs pos="100000">
                    <a:schemeClr val="accent3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47" name="Oval 20"/>
            <p:cNvSpPr>
              <a:spLocks noChangeArrowheads="1"/>
            </p:cNvSpPr>
            <p:nvPr/>
          </p:nvSpPr>
          <p:spPr bwMode="auto">
            <a:xfrm>
              <a:off x="3910061" y="1985937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3"/>
                  </a:gs>
                  <a:gs pos="100000">
                    <a:schemeClr val="accent3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8" name="Rectangle 34"/>
            <p:cNvSpPr>
              <a:spLocks noChangeArrowheads="1"/>
            </p:cNvSpPr>
            <p:nvPr/>
          </p:nvSpPr>
          <p:spPr bwMode="auto">
            <a:xfrm>
              <a:off x="3986261" y="1964506"/>
              <a:ext cx="353615" cy="5310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id-ID" sz="3000" b="1" dirty="0">
                  <a:solidFill>
                    <a:schemeClr val="bg1"/>
                  </a:solidFill>
                  <a:latin typeface="Raleway" pitchFamily="34" charset="0"/>
                </a:rPr>
                <a:t>3</a:t>
              </a:r>
              <a:endParaRPr lang="en-US" altLang="zh-CN" sz="3000" b="1" dirty="0">
                <a:solidFill>
                  <a:schemeClr val="bg1"/>
                </a:solidFill>
                <a:latin typeface="Raleway" pitchFamily="34" charset="0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4620563" y="3063453"/>
            <a:ext cx="466725" cy="982266"/>
            <a:chOff x="2837483" y="2768178"/>
            <a:chExt cx="466725" cy="982266"/>
          </a:xfrm>
        </p:grpSpPr>
        <p:sp>
          <p:nvSpPr>
            <p:cNvPr id="55" name="Rectangle 5"/>
            <p:cNvSpPr>
              <a:spLocks noChangeArrowheads="1"/>
            </p:cNvSpPr>
            <p:nvPr/>
          </p:nvSpPr>
          <p:spPr bwMode="auto">
            <a:xfrm>
              <a:off x="3062511" y="2924150"/>
              <a:ext cx="15478" cy="5476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56" name="Oval 14"/>
            <p:cNvSpPr>
              <a:spLocks noChangeArrowheads="1"/>
            </p:cNvSpPr>
            <p:nvPr/>
          </p:nvSpPr>
          <p:spPr bwMode="auto">
            <a:xfrm>
              <a:off x="2993454" y="2768178"/>
              <a:ext cx="154781" cy="155972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57" name="Oval 15"/>
            <p:cNvSpPr>
              <a:spLocks noChangeArrowheads="1"/>
            </p:cNvSpPr>
            <p:nvPr/>
          </p:nvSpPr>
          <p:spPr bwMode="auto">
            <a:xfrm>
              <a:off x="2837483" y="3237285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58" name="Rectangle 37"/>
            <p:cNvSpPr>
              <a:spLocks noChangeArrowheads="1"/>
            </p:cNvSpPr>
            <p:nvPr/>
          </p:nvSpPr>
          <p:spPr bwMode="auto">
            <a:xfrm>
              <a:off x="2904158" y="3219425"/>
              <a:ext cx="354806" cy="5310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id-ID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2</a:t>
              </a:r>
              <a:endParaRPr lang="en-US" altLang="zh-CN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sp>
        <p:nvSpPr>
          <p:cNvPr id="70" name="TextBox 34"/>
          <p:cNvSpPr txBox="1"/>
          <p:nvPr/>
        </p:nvSpPr>
        <p:spPr>
          <a:xfrm>
            <a:off x="1381934" y="1505878"/>
            <a:ext cx="132676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1.实现基本编辑器布局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36"/>
          <p:cNvSpPr txBox="1"/>
          <p:nvPr/>
        </p:nvSpPr>
        <p:spPr>
          <a:xfrm>
            <a:off x="7003701" y="1350303"/>
            <a:ext cx="132676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渲染</a:t>
            </a: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EditorBlock组</a:t>
            </a:r>
            <a:r>
              <a:rPr 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件</a:t>
            </a:r>
            <a:endParaRPr 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TextBox 40"/>
          <p:cNvSpPr txBox="1"/>
          <p:nvPr/>
        </p:nvSpPr>
        <p:spPr>
          <a:xfrm>
            <a:off x="4258494" y="4340637"/>
            <a:ext cx="132676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2.定义ISON Schema</a:t>
            </a:r>
            <a:endParaRPr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4480" y="379730"/>
            <a:ext cx="12827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设计大纲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对角圆角矩形 2"/>
          <p:cNvSpPr/>
          <p:nvPr/>
        </p:nvSpPr>
        <p:spPr>
          <a:xfrm>
            <a:off x="352425" y="913130"/>
            <a:ext cx="4337050" cy="45783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一项目初始化</a:t>
            </a:r>
            <a:endParaRPr lang="zh-CN" altLang="en-US" sz="2000"/>
          </a:p>
        </p:txBody>
      </p:sp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0" y="2838425"/>
            <a:ext cx="9144000" cy="1800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zh-CN">
              <a:solidFill>
                <a:prstClr val="black"/>
              </a:solidFill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6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76" grpId="0"/>
      <p:bldP spid="38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具体操作</a:t>
            </a:r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3692449" y="2167071"/>
            <a:ext cx="481330" cy="959644"/>
            <a:chOff x="6114974" y="1964506"/>
            <a:chExt cx="481330" cy="959644"/>
          </a:xfrm>
        </p:grpSpPr>
        <p:sp>
          <p:nvSpPr>
            <p:cNvPr id="50" name="Rectangle 267"/>
            <p:cNvSpPr>
              <a:spLocks noChangeArrowheads="1"/>
            </p:cNvSpPr>
            <p:nvPr/>
          </p:nvSpPr>
          <p:spPr bwMode="auto">
            <a:xfrm>
              <a:off x="6340002" y="2220491"/>
              <a:ext cx="15478" cy="62626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51" name="Oval 268"/>
            <p:cNvSpPr>
              <a:spLocks noChangeArrowheads="1"/>
            </p:cNvSpPr>
            <p:nvPr/>
          </p:nvSpPr>
          <p:spPr bwMode="auto">
            <a:xfrm>
              <a:off x="6269755" y="2768178"/>
              <a:ext cx="155972" cy="155972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52" name="Oval 269"/>
            <p:cNvSpPr>
              <a:spLocks noChangeArrowheads="1"/>
            </p:cNvSpPr>
            <p:nvPr/>
          </p:nvSpPr>
          <p:spPr bwMode="auto">
            <a:xfrm>
              <a:off x="6114974" y="1985937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53" name="Rectangle 35"/>
            <p:cNvSpPr>
              <a:spLocks noChangeArrowheads="1"/>
            </p:cNvSpPr>
            <p:nvPr/>
          </p:nvSpPr>
          <p:spPr bwMode="auto">
            <a:xfrm>
              <a:off x="6181649" y="1964506"/>
              <a:ext cx="414655" cy="53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en-US" altLang="zh-CN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2</a:t>
              </a:r>
              <a:endParaRPr lang="en-US" altLang="zh-CN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588188" y="2777703"/>
            <a:ext cx="482520" cy="977900"/>
            <a:chOff x="5037508" y="2768178"/>
            <a:chExt cx="482520" cy="977900"/>
          </a:xfrm>
        </p:grpSpPr>
        <p:sp>
          <p:nvSpPr>
            <p:cNvPr id="60" name="Rectangle 16"/>
            <p:cNvSpPr>
              <a:spLocks noChangeArrowheads="1"/>
            </p:cNvSpPr>
            <p:nvPr/>
          </p:nvSpPr>
          <p:spPr bwMode="auto">
            <a:xfrm>
              <a:off x="5262536" y="2924150"/>
              <a:ext cx="15478" cy="5476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61" name="Oval 19"/>
            <p:cNvSpPr>
              <a:spLocks noChangeArrowheads="1"/>
            </p:cNvSpPr>
            <p:nvPr/>
          </p:nvSpPr>
          <p:spPr bwMode="auto">
            <a:xfrm>
              <a:off x="5192289" y="2768178"/>
              <a:ext cx="155972" cy="155972"/>
            </a:xfrm>
            <a:prstGeom prst="ellipse">
              <a:avLst/>
            </a:prstGeom>
            <a:gradFill>
              <a:gsLst>
                <a:gs pos="100000">
                  <a:schemeClr val="accent4"/>
                </a:gs>
                <a:gs pos="0">
                  <a:schemeClr val="accent4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4"/>
                  </a:gs>
                  <a:gs pos="100000">
                    <a:schemeClr val="accent4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03200" dist="139700" dir="2400000" algn="tl" rotWithShape="0">
                <a:prstClr val="black">
                  <a:alpha val="29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/>
            <a:p>
              <a:endParaRPr lang="zh-CN" altLang="zh-CN" sz="1800">
                <a:solidFill>
                  <a:schemeClr val="bg1"/>
                </a:solidFill>
              </a:endParaRPr>
            </a:p>
          </p:txBody>
        </p:sp>
        <p:sp>
          <p:nvSpPr>
            <p:cNvPr id="62" name="Oval 20"/>
            <p:cNvSpPr>
              <a:spLocks noChangeArrowheads="1"/>
            </p:cNvSpPr>
            <p:nvPr/>
          </p:nvSpPr>
          <p:spPr bwMode="auto">
            <a:xfrm>
              <a:off x="5037508" y="3237285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4"/>
                </a:gs>
                <a:gs pos="0">
                  <a:schemeClr val="accent4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4"/>
                  </a:gs>
                  <a:gs pos="100000">
                    <a:schemeClr val="accent4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03200" dist="139700" dir="2400000" algn="tl" rotWithShape="0">
                <a:prstClr val="black">
                  <a:alpha val="29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/>
            <a:p>
              <a:endParaRPr lang="zh-CN" altLang="zh-CN" sz="1800">
                <a:solidFill>
                  <a:schemeClr val="bg1"/>
                </a:solidFill>
              </a:endParaRPr>
            </a:p>
          </p:txBody>
        </p:sp>
        <p:sp>
          <p:nvSpPr>
            <p:cNvPr id="63" name="Rectangle 38"/>
            <p:cNvSpPr>
              <a:spLocks noChangeArrowheads="1"/>
            </p:cNvSpPr>
            <p:nvPr/>
          </p:nvSpPr>
          <p:spPr bwMode="auto">
            <a:xfrm>
              <a:off x="5105373" y="3215853"/>
              <a:ext cx="414655" cy="53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en-US" altLang="zh-CN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1</a:t>
              </a:r>
              <a:endParaRPr lang="en-US" altLang="zh-CN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5570194" y="2881843"/>
            <a:ext cx="488474" cy="987425"/>
            <a:chOff x="7502499" y="2768178"/>
            <a:chExt cx="488474" cy="987425"/>
          </a:xfrm>
        </p:grpSpPr>
        <p:sp>
          <p:nvSpPr>
            <p:cNvPr id="65" name="Rectangle 266"/>
            <p:cNvSpPr>
              <a:spLocks noChangeArrowheads="1"/>
            </p:cNvSpPr>
            <p:nvPr/>
          </p:nvSpPr>
          <p:spPr bwMode="auto">
            <a:xfrm>
              <a:off x="7727527" y="2924150"/>
              <a:ext cx="15478" cy="5476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66" name="Oval 270"/>
            <p:cNvSpPr>
              <a:spLocks noChangeArrowheads="1"/>
            </p:cNvSpPr>
            <p:nvPr/>
          </p:nvSpPr>
          <p:spPr bwMode="auto">
            <a:xfrm>
              <a:off x="7657280" y="2768178"/>
              <a:ext cx="155972" cy="155972"/>
            </a:xfrm>
            <a:prstGeom prst="ellipse">
              <a:avLst/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7" name="Oval 271"/>
            <p:cNvSpPr>
              <a:spLocks noChangeArrowheads="1"/>
            </p:cNvSpPr>
            <p:nvPr/>
          </p:nvSpPr>
          <p:spPr bwMode="auto">
            <a:xfrm>
              <a:off x="7502499" y="3237285"/>
              <a:ext cx="465534" cy="469106"/>
            </a:xfrm>
            <a:prstGeom prst="ellipse">
              <a:avLst/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>
              <a:off x="7576318" y="3225378"/>
              <a:ext cx="414655" cy="53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en-US" altLang="zh-CN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3</a:t>
              </a:r>
              <a:endParaRPr lang="en-US" altLang="zh-CN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sp>
        <p:nvSpPr>
          <p:cNvPr id="74" name="TextBox 38"/>
          <p:cNvSpPr txBox="1"/>
          <p:nvPr/>
        </p:nvSpPr>
        <p:spPr>
          <a:xfrm>
            <a:off x="3271444" y="1595413"/>
            <a:ext cx="1326766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.实现拖拽功能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ClrTx/>
              <a:buSzTx/>
              <a:buFontTx/>
            </a:pP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TextBox 42"/>
          <p:cNvSpPr txBox="1"/>
          <p:nvPr/>
        </p:nvSpPr>
        <p:spPr>
          <a:xfrm>
            <a:off x="1194688" y="4084732"/>
            <a:ext cx="132676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1.渲染菜单列表</a:t>
            </a:r>
            <a:endParaRPr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TextBox 44"/>
          <p:cNvSpPr txBox="1"/>
          <p:nvPr/>
        </p:nvSpPr>
        <p:spPr>
          <a:xfrm>
            <a:off x="5159975" y="4188872"/>
            <a:ext cx="132676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实现物料的选中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8445" y="376555"/>
            <a:ext cx="12827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设计大纲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对角圆角矩形 2"/>
          <p:cNvSpPr/>
          <p:nvPr/>
        </p:nvSpPr>
        <p:spPr>
          <a:xfrm>
            <a:off x="352425" y="894080"/>
            <a:ext cx="4337050" cy="45783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二组件拖拽实现</a:t>
            </a:r>
            <a:endParaRPr lang="zh-CN" altLang="en-US" sz="2000"/>
          </a:p>
        </p:txBody>
      </p:sp>
      <p:grpSp>
        <p:nvGrpSpPr>
          <p:cNvPr id="4" name="组合 3"/>
          <p:cNvGrpSpPr/>
          <p:nvPr/>
        </p:nvGrpSpPr>
        <p:grpSpPr>
          <a:xfrm>
            <a:off x="7508164" y="2188026"/>
            <a:ext cx="481330" cy="959644"/>
            <a:chOff x="6114974" y="1964506"/>
            <a:chExt cx="481330" cy="959644"/>
          </a:xfrm>
        </p:grpSpPr>
        <p:sp>
          <p:nvSpPr>
            <p:cNvPr id="5" name="Rectangle 267"/>
            <p:cNvSpPr>
              <a:spLocks noChangeArrowheads="1"/>
            </p:cNvSpPr>
            <p:nvPr/>
          </p:nvSpPr>
          <p:spPr bwMode="auto">
            <a:xfrm>
              <a:off x="6340002" y="2220491"/>
              <a:ext cx="15478" cy="62626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6" name="Oval 268"/>
            <p:cNvSpPr>
              <a:spLocks noChangeArrowheads="1"/>
            </p:cNvSpPr>
            <p:nvPr/>
          </p:nvSpPr>
          <p:spPr bwMode="auto">
            <a:xfrm>
              <a:off x="6269755" y="2768178"/>
              <a:ext cx="155972" cy="155972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7" name="Oval 269"/>
            <p:cNvSpPr>
              <a:spLocks noChangeArrowheads="1"/>
            </p:cNvSpPr>
            <p:nvPr/>
          </p:nvSpPr>
          <p:spPr bwMode="auto">
            <a:xfrm>
              <a:off x="6114974" y="1985937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8" name="Rectangle 35"/>
            <p:cNvSpPr>
              <a:spLocks noChangeArrowheads="1"/>
            </p:cNvSpPr>
            <p:nvPr/>
          </p:nvSpPr>
          <p:spPr bwMode="auto">
            <a:xfrm>
              <a:off x="6181649" y="1964506"/>
              <a:ext cx="414655" cy="53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en-US" altLang="zh-CN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4</a:t>
              </a:r>
              <a:endParaRPr lang="en-US" altLang="zh-CN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sp>
        <p:nvSpPr>
          <p:cNvPr id="9" name="TextBox 38"/>
          <p:cNvSpPr txBox="1"/>
          <p:nvPr/>
        </p:nvSpPr>
        <p:spPr>
          <a:xfrm>
            <a:off x="7075729" y="1599223"/>
            <a:ext cx="132676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实现多个物料拖拽逻辑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0" y="2838425"/>
            <a:ext cx="9144000" cy="1800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zh-CN">
              <a:solidFill>
                <a:prstClr val="black"/>
              </a:solidFill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6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8" grpId="0"/>
      <p:bldP spid="80" grpId="0"/>
      <p:bldP spid="9" grpId="0"/>
      <p:bldP spid="38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具体操作</a:t>
            </a:r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1809244" y="2687771"/>
            <a:ext cx="466725" cy="969169"/>
            <a:chOff x="1589534" y="1954981"/>
            <a:chExt cx="466725" cy="969169"/>
          </a:xfrm>
        </p:grpSpPr>
        <p:sp>
          <p:nvSpPr>
            <p:cNvPr id="40" name="Rectangle 6"/>
            <p:cNvSpPr>
              <a:spLocks noChangeArrowheads="1"/>
            </p:cNvSpPr>
            <p:nvPr/>
          </p:nvSpPr>
          <p:spPr bwMode="auto">
            <a:xfrm>
              <a:off x="1814562" y="2220491"/>
              <a:ext cx="16669" cy="62626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41" name="Oval 8"/>
            <p:cNvSpPr>
              <a:spLocks noChangeArrowheads="1"/>
            </p:cNvSpPr>
            <p:nvPr/>
          </p:nvSpPr>
          <p:spPr bwMode="auto">
            <a:xfrm>
              <a:off x="1745505" y="2768178"/>
              <a:ext cx="154781" cy="155972"/>
            </a:xfrm>
            <a:prstGeom prst="ellipse">
              <a:avLst/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42" name="Oval 13"/>
            <p:cNvSpPr>
              <a:spLocks noChangeArrowheads="1"/>
            </p:cNvSpPr>
            <p:nvPr/>
          </p:nvSpPr>
          <p:spPr bwMode="auto">
            <a:xfrm>
              <a:off x="1589534" y="1985937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43" name="Rectangle 33"/>
            <p:cNvSpPr>
              <a:spLocks noChangeArrowheads="1"/>
            </p:cNvSpPr>
            <p:nvPr/>
          </p:nvSpPr>
          <p:spPr bwMode="auto">
            <a:xfrm>
              <a:off x="1649065" y="1954981"/>
              <a:ext cx="351699" cy="530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id-ID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1</a:t>
              </a:r>
              <a:endParaRPr lang="en-US" altLang="zh-CN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831446" y="2769051"/>
            <a:ext cx="490855" cy="959644"/>
            <a:chOff x="3910061" y="1964506"/>
            <a:chExt cx="490855" cy="959644"/>
          </a:xfrm>
        </p:grpSpPr>
        <p:sp>
          <p:nvSpPr>
            <p:cNvPr id="45" name="Rectangle 17"/>
            <p:cNvSpPr>
              <a:spLocks noChangeArrowheads="1"/>
            </p:cNvSpPr>
            <p:nvPr/>
          </p:nvSpPr>
          <p:spPr bwMode="auto">
            <a:xfrm>
              <a:off x="4135089" y="2220491"/>
              <a:ext cx="15478" cy="62626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46" name="Oval 18"/>
            <p:cNvSpPr>
              <a:spLocks noChangeArrowheads="1"/>
            </p:cNvSpPr>
            <p:nvPr/>
          </p:nvSpPr>
          <p:spPr bwMode="auto">
            <a:xfrm>
              <a:off x="4064842" y="2768178"/>
              <a:ext cx="155972" cy="155972"/>
            </a:xfrm>
            <a:prstGeom prst="ellipse">
              <a:avLst/>
            </a:prstGeom>
            <a:gradFill>
              <a:gsLst>
                <a:gs pos="10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3"/>
                  </a:gs>
                  <a:gs pos="100000">
                    <a:schemeClr val="accent3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47" name="Oval 20"/>
            <p:cNvSpPr>
              <a:spLocks noChangeArrowheads="1"/>
            </p:cNvSpPr>
            <p:nvPr/>
          </p:nvSpPr>
          <p:spPr bwMode="auto">
            <a:xfrm>
              <a:off x="3910061" y="1985937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3"/>
                  </a:gs>
                  <a:gs pos="100000">
                    <a:schemeClr val="accent3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8" name="Rectangle 34"/>
            <p:cNvSpPr>
              <a:spLocks noChangeArrowheads="1"/>
            </p:cNvSpPr>
            <p:nvPr/>
          </p:nvSpPr>
          <p:spPr bwMode="auto">
            <a:xfrm>
              <a:off x="3986261" y="1964506"/>
              <a:ext cx="414655" cy="53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en-US" altLang="zh-CN" sz="3000" b="1" dirty="0">
                  <a:solidFill>
                    <a:schemeClr val="bg1"/>
                  </a:solidFill>
                  <a:latin typeface="Raleway" pitchFamily="34" charset="0"/>
                </a:rPr>
                <a:t>2</a:t>
              </a:r>
              <a:endParaRPr lang="en-US" altLang="zh-CN" sz="3000" b="1" dirty="0">
                <a:solidFill>
                  <a:schemeClr val="bg1"/>
                </a:solidFill>
                <a:latin typeface="Raleway" pitchFamily="34" charset="0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669454" y="2656656"/>
            <a:ext cx="481330" cy="959644"/>
            <a:chOff x="6114974" y="1964506"/>
            <a:chExt cx="481330" cy="959644"/>
          </a:xfrm>
        </p:grpSpPr>
        <p:sp>
          <p:nvSpPr>
            <p:cNvPr id="50" name="Rectangle 267"/>
            <p:cNvSpPr>
              <a:spLocks noChangeArrowheads="1"/>
            </p:cNvSpPr>
            <p:nvPr/>
          </p:nvSpPr>
          <p:spPr bwMode="auto">
            <a:xfrm>
              <a:off x="6340002" y="2220491"/>
              <a:ext cx="15478" cy="62626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51" name="Oval 268"/>
            <p:cNvSpPr>
              <a:spLocks noChangeArrowheads="1"/>
            </p:cNvSpPr>
            <p:nvPr/>
          </p:nvSpPr>
          <p:spPr bwMode="auto">
            <a:xfrm>
              <a:off x="6269755" y="2768178"/>
              <a:ext cx="155972" cy="155972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52" name="Oval 269"/>
            <p:cNvSpPr>
              <a:spLocks noChangeArrowheads="1"/>
            </p:cNvSpPr>
            <p:nvPr/>
          </p:nvSpPr>
          <p:spPr bwMode="auto">
            <a:xfrm>
              <a:off x="6114974" y="1985937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53" name="Rectangle 35"/>
            <p:cNvSpPr>
              <a:spLocks noChangeArrowheads="1"/>
            </p:cNvSpPr>
            <p:nvPr/>
          </p:nvSpPr>
          <p:spPr bwMode="auto">
            <a:xfrm>
              <a:off x="6181649" y="1964506"/>
              <a:ext cx="414655" cy="53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en-US" altLang="id-ID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3</a:t>
              </a:r>
              <a:endParaRPr lang="en-US" altLang="id-ID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3135933" y="3199343"/>
            <a:ext cx="481330" cy="981472"/>
            <a:chOff x="2837483" y="2768178"/>
            <a:chExt cx="481330" cy="981472"/>
          </a:xfrm>
        </p:grpSpPr>
        <p:sp>
          <p:nvSpPr>
            <p:cNvPr id="55" name="Rectangle 5"/>
            <p:cNvSpPr>
              <a:spLocks noChangeArrowheads="1"/>
            </p:cNvSpPr>
            <p:nvPr/>
          </p:nvSpPr>
          <p:spPr bwMode="auto">
            <a:xfrm>
              <a:off x="3062511" y="2924150"/>
              <a:ext cx="15478" cy="5476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56" name="Oval 14"/>
            <p:cNvSpPr>
              <a:spLocks noChangeArrowheads="1"/>
            </p:cNvSpPr>
            <p:nvPr/>
          </p:nvSpPr>
          <p:spPr bwMode="auto">
            <a:xfrm>
              <a:off x="2993454" y="2768178"/>
              <a:ext cx="154781" cy="155972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57" name="Oval 15"/>
            <p:cNvSpPr>
              <a:spLocks noChangeArrowheads="1"/>
            </p:cNvSpPr>
            <p:nvPr/>
          </p:nvSpPr>
          <p:spPr bwMode="auto">
            <a:xfrm>
              <a:off x="2837483" y="3237285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58" name="Rectangle 37"/>
            <p:cNvSpPr>
              <a:spLocks noChangeArrowheads="1"/>
            </p:cNvSpPr>
            <p:nvPr/>
          </p:nvSpPr>
          <p:spPr bwMode="auto">
            <a:xfrm>
              <a:off x="2904158" y="3219425"/>
              <a:ext cx="414655" cy="53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en-US" altLang="zh-CN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4</a:t>
              </a:r>
              <a:endParaRPr lang="en-US" altLang="zh-CN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858688" y="3528908"/>
            <a:ext cx="482520" cy="977900"/>
            <a:chOff x="5037508" y="2768178"/>
            <a:chExt cx="482520" cy="977900"/>
          </a:xfrm>
        </p:grpSpPr>
        <p:sp>
          <p:nvSpPr>
            <p:cNvPr id="60" name="Rectangle 16"/>
            <p:cNvSpPr>
              <a:spLocks noChangeArrowheads="1"/>
            </p:cNvSpPr>
            <p:nvPr/>
          </p:nvSpPr>
          <p:spPr bwMode="auto">
            <a:xfrm>
              <a:off x="5262536" y="2924150"/>
              <a:ext cx="15478" cy="5476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p>
              <a:pPr eaLnBrk="1" hangingPunct="1"/>
              <a:endParaRPr lang="zh-CN" altLang="zh-CN"/>
            </a:p>
          </p:txBody>
        </p:sp>
        <p:sp>
          <p:nvSpPr>
            <p:cNvPr id="61" name="Oval 19"/>
            <p:cNvSpPr>
              <a:spLocks noChangeArrowheads="1"/>
            </p:cNvSpPr>
            <p:nvPr/>
          </p:nvSpPr>
          <p:spPr bwMode="auto">
            <a:xfrm>
              <a:off x="5192289" y="2768178"/>
              <a:ext cx="155972" cy="155972"/>
            </a:xfrm>
            <a:prstGeom prst="ellipse">
              <a:avLst/>
            </a:prstGeom>
            <a:gradFill>
              <a:gsLst>
                <a:gs pos="100000">
                  <a:schemeClr val="accent4"/>
                </a:gs>
                <a:gs pos="0">
                  <a:schemeClr val="accent4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4"/>
                  </a:gs>
                  <a:gs pos="100000">
                    <a:schemeClr val="accent4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03200" dist="139700" dir="2400000" algn="tl" rotWithShape="0">
                <a:prstClr val="black">
                  <a:alpha val="29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/>
            <a:p>
              <a:endParaRPr lang="zh-CN" altLang="zh-CN" sz="1800">
                <a:solidFill>
                  <a:schemeClr val="bg1"/>
                </a:solidFill>
              </a:endParaRPr>
            </a:p>
          </p:txBody>
        </p:sp>
        <p:sp>
          <p:nvSpPr>
            <p:cNvPr id="62" name="Oval 20"/>
            <p:cNvSpPr>
              <a:spLocks noChangeArrowheads="1"/>
            </p:cNvSpPr>
            <p:nvPr/>
          </p:nvSpPr>
          <p:spPr bwMode="auto">
            <a:xfrm>
              <a:off x="5037508" y="3237285"/>
              <a:ext cx="466725" cy="469106"/>
            </a:xfrm>
            <a:prstGeom prst="ellipse">
              <a:avLst/>
            </a:prstGeom>
            <a:gradFill>
              <a:gsLst>
                <a:gs pos="100000">
                  <a:schemeClr val="accent4"/>
                </a:gs>
                <a:gs pos="0">
                  <a:schemeClr val="accent4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4"/>
                  </a:gs>
                  <a:gs pos="100000">
                    <a:schemeClr val="accent4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03200" dist="139700" dir="2400000" algn="tl" rotWithShape="0">
                <a:prstClr val="black">
                  <a:alpha val="29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/>
            <a:p>
              <a:endParaRPr lang="zh-CN" altLang="zh-CN" sz="1800">
                <a:solidFill>
                  <a:schemeClr val="bg1"/>
                </a:solidFill>
              </a:endParaRPr>
            </a:p>
          </p:txBody>
        </p:sp>
        <p:sp>
          <p:nvSpPr>
            <p:cNvPr id="63" name="Rectangle 38"/>
            <p:cNvSpPr>
              <a:spLocks noChangeArrowheads="1"/>
            </p:cNvSpPr>
            <p:nvPr/>
          </p:nvSpPr>
          <p:spPr bwMode="auto">
            <a:xfrm>
              <a:off x="5105373" y="3215853"/>
              <a:ext cx="414655" cy="53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80" tIns="34290" rIns="68580" bIns="34290">
              <a:spAutoFit/>
            </a:bodyPr>
            <a:p>
              <a:pPr eaLnBrk="1" hangingPunct="1"/>
              <a:r>
                <a:rPr lang="en-US" altLang="zh-CN" sz="3000" b="1" dirty="0">
                  <a:solidFill>
                    <a:schemeClr val="bg1">
                      <a:lumMod val="95000"/>
                    </a:schemeClr>
                  </a:solidFill>
                  <a:latin typeface="Raleway" pitchFamily="34" charset="0"/>
                </a:rPr>
                <a:t>5</a:t>
              </a:r>
              <a:endParaRPr lang="en-US" altLang="zh-CN" sz="3000" b="1" dirty="0">
                <a:solidFill>
                  <a:schemeClr val="bg1">
                    <a:lumMod val="95000"/>
                  </a:schemeClr>
                </a:solidFill>
                <a:latin typeface="Raleway" pitchFamily="34" charset="0"/>
              </a:endParaRPr>
            </a:p>
          </p:txBody>
        </p:sp>
      </p:grpSp>
      <p:sp>
        <p:nvSpPr>
          <p:cNvPr id="70" name="TextBox 34"/>
          <p:cNvSpPr txBox="1"/>
          <p:nvPr/>
        </p:nvSpPr>
        <p:spPr>
          <a:xfrm>
            <a:off x="1381934" y="2023403"/>
            <a:ext cx="1326766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撤销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、前进、删除、清空功能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36"/>
          <p:cNvSpPr txBox="1"/>
          <p:nvPr/>
        </p:nvSpPr>
        <p:spPr>
          <a:xfrm>
            <a:off x="4421791" y="2191043"/>
            <a:ext cx="132676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2.实现拖拽后撤销功能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38"/>
          <p:cNvSpPr txBox="1"/>
          <p:nvPr/>
        </p:nvSpPr>
        <p:spPr>
          <a:xfrm>
            <a:off x="7237019" y="2067853"/>
            <a:ext cx="1326766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3.实现快捷键操作</a:t>
            </a:r>
            <a:endParaRPr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TextBox 40"/>
          <p:cNvSpPr txBox="1"/>
          <p:nvPr/>
        </p:nvSpPr>
        <p:spPr>
          <a:xfrm>
            <a:off x="2787834" y="4558442"/>
            <a:ext cx="132676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实现导入导出功能 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TextBox 42"/>
          <p:cNvSpPr txBox="1"/>
          <p:nvPr/>
        </p:nvSpPr>
        <p:spPr>
          <a:xfrm>
            <a:off x="6568058" y="4558442"/>
            <a:ext cx="132676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实现置顶 置底功能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1780" y="409575"/>
            <a:ext cx="12827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设计大纲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对角圆角矩形 2"/>
          <p:cNvSpPr/>
          <p:nvPr/>
        </p:nvSpPr>
        <p:spPr>
          <a:xfrm>
            <a:off x="339725" y="951230"/>
            <a:ext cx="4337050" cy="45783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三操作按钮设计</a:t>
            </a:r>
            <a:endParaRPr lang="zh-CN" altLang="en-US" sz="2000"/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3407385"/>
            <a:ext cx="9144000" cy="1800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p>
            <a:endParaRPr lang="zh-CN" altLang="zh-CN">
              <a:solidFill>
                <a:prstClr val="black"/>
              </a:solidFill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6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74" grpId="0"/>
      <p:bldP spid="76" grpId="0"/>
      <p:bldP spid="78" grpId="0"/>
      <p:bldP spid="4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2048688" y="1696518"/>
            <a:ext cx="1837257" cy="1837257"/>
            <a:chOff x="1959919" y="2023759"/>
            <a:chExt cx="2773806" cy="2773806"/>
          </a:xfrm>
        </p:grpSpPr>
        <p:grpSp>
          <p:nvGrpSpPr>
            <p:cNvPr id="43" name="组合 42"/>
            <p:cNvGrpSpPr/>
            <p:nvPr/>
          </p:nvGrpSpPr>
          <p:grpSpPr>
            <a:xfrm>
              <a:off x="1959919" y="2023759"/>
              <a:ext cx="2773806" cy="2773806"/>
              <a:chOff x="2099081" y="2031187"/>
              <a:chExt cx="2739620" cy="2739620"/>
            </a:xfrm>
          </p:grpSpPr>
          <p:sp>
            <p:nvSpPr>
              <p:cNvPr id="53" name="椭圆 52"/>
              <p:cNvSpPr/>
              <p:nvPr/>
            </p:nvSpPr>
            <p:spPr>
              <a:xfrm>
                <a:off x="2099081" y="2031187"/>
                <a:ext cx="2739620" cy="27396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alpha val="99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softEdge rad="1016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圆角矩形 53"/>
              <p:cNvSpPr/>
              <p:nvPr/>
            </p:nvSpPr>
            <p:spPr>
              <a:xfrm>
                <a:off x="2377216" y="2309322"/>
                <a:ext cx="2183348" cy="218334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B8BBBC"/>
                  </a:gs>
                </a:gsLst>
                <a:lin ang="54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椭圆 47"/>
            <p:cNvSpPr/>
            <p:nvPr/>
          </p:nvSpPr>
          <p:spPr>
            <a:xfrm>
              <a:off x="2510240" y="2574081"/>
              <a:ext cx="1673164" cy="167316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2032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0"/>
            </a:p>
          </p:txBody>
        </p:sp>
      </p:grpSp>
      <p:sp>
        <p:nvSpPr>
          <p:cNvPr id="61" name="TextBox 13"/>
          <p:cNvSpPr txBox="1"/>
          <p:nvPr/>
        </p:nvSpPr>
        <p:spPr>
          <a:xfrm flipH="1">
            <a:off x="2568137" y="2338860"/>
            <a:ext cx="7983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>
              <a:defRPr/>
            </a:pP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04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Impact" panose="020B080603090205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0" name="椭圆 120"/>
          <p:cNvSpPr>
            <a:spLocks noChangeArrowheads="1"/>
          </p:cNvSpPr>
          <p:nvPr/>
        </p:nvSpPr>
        <p:spPr bwMode="auto">
          <a:xfrm>
            <a:off x="1740747" y="2884395"/>
            <a:ext cx="443852" cy="442946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1" name="椭圆 123"/>
          <p:cNvSpPr>
            <a:spLocks noChangeArrowheads="1"/>
          </p:cNvSpPr>
          <p:nvPr/>
        </p:nvSpPr>
        <p:spPr bwMode="auto">
          <a:xfrm>
            <a:off x="1649173" y="2214789"/>
            <a:ext cx="332664" cy="33266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2" name="椭圆 124"/>
          <p:cNvSpPr>
            <a:spLocks noChangeArrowheads="1"/>
          </p:cNvSpPr>
          <p:nvPr/>
        </p:nvSpPr>
        <p:spPr bwMode="auto">
          <a:xfrm>
            <a:off x="2424380" y="1490977"/>
            <a:ext cx="315488" cy="315486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3" name="椭圆 125"/>
          <p:cNvSpPr>
            <a:spLocks noChangeArrowheads="1"/>
          </p:cNvSpPr>
          <p:nvPr/>
        </p:nvSpPr>
        <p:spPr bwMode="auto">
          <a:xfrm>
            <a:off x="3521434" y="1735599"/>
            <a:ext cx="325430" cy="325430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5" name="椭圆 126"/>
          <p:cNvSpPr>
            <a:spLocks noChangeArrowheads="1"/>
          </p:cNvSpPr>
          <p:nvPr/>
        </p:nvSpPr>
        <p:spPr bwMode="auto">
          <a:xfrm>
            <a:off x="3411301" y="3354527"/>
            <a:ext cx="192912" cy="19291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cxnSp>
        <p:nvCxnSpPr>
          <p:cNvPr id="76" name="直接连接符 75"/>
          <p:cNvCxnSpPr/>
          <p:nvPr/>
        </p:nvCxnSpPr>
        <p:spPr>
          <a:xfrm>
            <a:off x="4094648" y="2476177"/>
            <a:ext cx="415400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/>
          <p:cNvSpPr/>
          <p:nvPr/>
        </p:nvSpPr>
        <p:spPr>
          <a:xfrm>
            <a:off x="4161323" y="1883042"/>
            <a:ext cx="1813560" cy="57594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3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方案架构</a:t>
            </a:r>
            <a:endParaRPr lang="zh-CN" altLang="en-US" sz="33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240837" y="2608137"/>
            <a:ext cx="103759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p>
            <a:pPr marL="214630" indent="-21463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前端框架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649"/>
                            </p:stCondLst>
                            <p:childTnLst>
                              <p:par>
                                <p:cTn id="44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70" grpId="0" animBg="1"/>
      <p:bldP spid="71" grpId="0" animBg="1"/>
      <p:bldP spid="72" grpId="0" animBg="1"/>
      <p:bldP spid="73" grpId="0" animBg="1"/>
      <p:bldP spid="75" grpId="0" animBg="1"/>
      <p:bldP spid="77" grpId="0"/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5000"/>
            <a:lumOff val="7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945" y="106045"/>
            <a:ext cx="19932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方案架构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311150" y="1008380"/>
            <a:ext cx="1012825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Node—SDK</a:t>
            </a:r>
            <a:endParaRPr lang="en-US" altLang="zh-CN"/>
          </a:p>
        </p:txBody>
      </p:sp>
      <p:sp>
        <p:nvSpPr>
          <p:cNvPr id="4" name="矩形 3"/>
          <p:cNvSpPr/>
          <p:nvPr/>
        </p:nvSpPr>
        <p:spPr>
          <a:xfrm>
            <a:off x="135890" y="826770"/>
            <a:ext cx="8489950" cy="805815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467485" y="973455"/>
            <a:ext cx="661670" cy="190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482850" y="970915"/>
            <a:ext cx="676910" cy="190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683125" y="970915"/>
            <a:ext cx="715010" cy="190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535680" y="973455"/>
            <a:ext cx="645160" cy="190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917565" y="973455"/>
            <a:ext cx="664210" cy="190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821180" y="1307465"/>
            <a:ext cx="776605" cy="190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016885" y="1307465"/>
            <a:ext cx="740410" cy="190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086860" y="1307465"/>
            <a:ext cx="772795" cy="190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312410" y="1299845"/>
            <a:ext cx="743585" cy="1905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1598930" y="930910"/>
            <a:ext cx="3956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init</a:t>
            </a:r>
            <a:endParaRPr lang="en-US" altLang="zh-CN" sz="1200"/>
          </a:p>
        </p:txBody>
      </p:sp>
      <p:sp>
        <p:nvSpPr>
          <p:cNvPr id="17" name="文本框 16"/>
          <p:cNvSpPr txBox="1"/>
          <p:nvPr/>
        </p:nvSpPr>
        <p:spPr>
          <a:xfrm>
            <a:off x="2598420" y="930910"/>
            <a:ext cx="5289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PM2</a:t>
            </a:r>
            <a:endParaRPr lang="en-US" altLang="zh-CN" sz="1200"/>
          </a:p>
        </p:txBody>
      </p:sp>
      <p:sp>
        <p:nvSpPr>
          <p:cNvPr id="18" name="文本框 17"/>
          <p:cNvSpPr txBox="1"/>
          <p:nvPr/>
        </p:nvSpPr>
        <p:spPr>
          <a:xfrm>
            <a:off x="3561715" y="923925"/>
            <a:ext cx="60007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/>
              <a:t>Logger</a:t>
            </a:r>
            <a:endParaRPr lang="en-US" altLang="zh-CN" sz="1200"/>
          </a:p>
        </p:txBody>
      </p:sp>
      <p:sp>
        <p:nvSpPr>
          <p:cNvPr id="19" name="文本框 18"/>
          <p:cNvSpPr txBox="1"/>
          <p:nvPr/>
        </p:nvSpPr>
        <p:spPr>
          <a:xfrm>
            <a:off x="4716145" y="923925"/>
            <a:ext cx="85788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context</a:t>
            </a:r>
            <a:endParaRPr lang="en-US" altLang="zh-CN" sz="1200"/>
          </a:p>
        </p:txBody>
      </p:sp>
      <p:sp>
        <p:nvSpPr>
          <p:cNvPr id="20" name="文本框 19"/>
          <p:cNvSpPr txBox="1"/>
          <p:nvPr/>
        </p:nvSpPr>
        <p:spPr>
          <a:xfrm>
            <a:off x="5994400" y="923925"/>
            <a:ext cx="6642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plugin</a:t>
            </a:r>
            <a:endParaRPr lang="en-US" altLang="zh-CN" sz="1200"/>
          </a:p>
        </p:txBody>
      </p:sp>
      <p:sp>
        <p:nvSpPr>
          <p:cNvPr id="21" name="文本框 20"/>
          <p:cNvSpPr txBox="1"/>
          <p:nvPr/>
        </p:nvSpPr>
        <p:spPr>
          <a:xfrm>
            <a:off x="1840865" y="1243330"/>
            <a:ext cx="9017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preview</a:t>
            </a:r>
            <a:endParaRPr lang="en-US" altLang="zh-CN" sz="1200"/>
          </a:p>
        </p:txBody>
      </p:sp>
      <p:sp>
        <p:nvSpPr>
          <p:cNvPr id="22" name="文本框 21"/>
          <p:cNvSpPr txBox="1"/>
          <p:nvPr/>
        </p:nvSpPr>
        <p:spPr>
          <a:xfrm>
            <a:off x="3068320" y="1257300"/>
            <a:ext cx="7512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debug</a:t>
            </a:r>
            <a:endParaRPr lang="en-US" altLang="zh-CN" sz="1200"/>
          </a:p>
        </p:txBody>
      </p:sp>
      <p:sp>
        <p:nvSpPr>
          <p:cNvPr id="23" name="文本框 22"/>
          <p:cNvSpPr txBox="1"/>
          <p:nvPr/>
        </p:nvSpPr>
        <p:spPr>
          <a:xfrm>
            <a:off x="4135755" y="1250950"/>
            <a:ext cx="6877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process</a:t>
            </a:r>
            <a:endParaRPr lang="en-US" altLang="zh-CN" sz="1200"/>
          </a:p>
        </p:txBody>
      </p:sp>
      <p:sp>
        <p:nvSpPr>
          <p:cNvPr id="24" name="文本框 23"/>
          <p:cNvSpPr txBox="1"/>
          <p:nvPr/>
        </p:nvSpPr>
        <p:spPr>
          <a:xfrm>
            <a:off x="5367020" y="1250950"/>
            <a:ext cx="9696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Report</a:t>
            </a:r>
            <a:endParaRPr lang="en-US" altLang="zh-CN" sz="1200"/>
          </a:p>
        </p:txBody>
      </p:sp>
      <p:sp>
        <p:nvSpPr>
          <p:cNvPr id="25" name="矩形 24"/>
          <p:cNvSpPr/>
          <p:nvPr/>
        </p:nvSpPr>
        <p:spPr>
          <a:xfrm>
            <a:off x="135890" y="1818640"/>
            <a:ext cx="1741805" cy="3096260"/>
          </a:xfrm>
          <a:prstGeom prst="rect">
            <a:avLst/>
          </a:prstGeom>
          <a:solidFill>
            <a:schemeClr val="accent4">
              <a:lumMod val="75000"/>
              <a:alpha val="44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2400935" y="1818640"/>
            <a:ext cx="1741805" cy="3096260"/>
          </a:xfrm>
          <a:prstGeom prst="rect">
            <a:avLst/>
          </a:prstGeom>
          <a:solidFill>
            <a:schemeClr val="accent2">
              <a:alpha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4620260" y="1818640"/>
            <a:ext cx="1741805" cy="3096260"/>
          </a:xfrm>
          <a:prstGeom prst="rect">
            <a:avLst/>
          </a:prstGeom>
          <a:solidFill>
            <a:schemeClr val="bg2">
              <a:lumMod val="75000"/>
              <a:alpha val="44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6884035" y="1818640"/>
            <a:ext cx="1741805" cy="3096260"/>
          </a:xfrm>
          <a:prstGeom prst="rect">
            <a:avLst/>
          </a:prstGeom>
          <a:solidFill>
            <a:schemeClr val="accent3">
              <a:lumMod val="75000"/>
              <a:alpha val="5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234950" y="2305050"/>
            <a:ext cx="517525" cy="22669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147320" y="3088640"/>
            <a:ext cx="6927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/>
              <a:t>Foxpage</a:t>
            </a:r>
            <a:endParaRPr lang="en-US" altLang="zh-CN" sz="1200"/>
          </a:p>
          <a:p>
            <a:r>
              <a:rPr lang="en-US" altLang="zh-CN" sz="1200"/>
              <a:t>Server</a:t>
            </a:r>
            <a:endParaRPr lang="en-US" altLang="zh-CN" sz="1200"/>
          </a:p>
        </p:txBody>
      </p:sp>
      <p:sp>
        <p:nvSpPr>
          <p:cNvPr id="33" name="矩形 32"/>
          <p:cNvSpPr/>
          <p:nvPr/>
        </p:nvSpPr>
        <p:spPr>
          <a:xfrm>
            <a:off x="897255" y="2320290"/>
            <a:ext cx="88963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857885" y="2332990"/>
            <a:ext cx="96837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Application</a:t>
            </a:r>
            <a:endParaRPr lang="en-US" altLang="zh-CN"/>
          </a:p>
        </p:txBody>
      </p:sp>
      <p:sp>
        <p:nvSpPr>
          <p:cNvPr id="36" name="矩形 35"/>
          <p:cNvSpPr/>
          <p:nvPr/>
        </p:nvSpPr>
        <p:spPr>
          <a:xfrm>
            <a:off x="897255" y="2681605"/>
            <a:ext cx="88963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897255" y="3028950"/>
            <a:ext cx="88963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897255" y="3376295"/>
            <a:ext cx="88963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897255" y="3723640"/>
            <a:ext cx="88963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897255" y="4070985"/>
            <a:ext cx="88963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897255" y="4418330"/>
            <a:ext cx="88963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970915" y="2694305"/>
            <a:ext cx="74231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Package</a:t>
            </a:r>
            <a:endParaRPr lang="en-US" altLang="zh-CN"/>
          </a:p>
        </p:txBody>
      </p:sp>
      <p:sp>
        <p:nvSpPr>
          <p:cNvPr id="45" name="文本框 44"/>
          <p:cNvSpPr txBox="1"/>
          <p:nvPr/>
        </p:nvSpPr>
        <p:spPr>
          <a:xfrm>
            <a:off x="1085850" y="3055620"/>
            <a:ext cx="5130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Page</a:t>
            </a:r>
            <a:endParaRPr lang="en-US" altLang="zh-CN"/>
          </a:p>
        </p:txBody>
      </p:sp>
      <p:sp>
        <p:nvSpPr>
          <p:cNvPr id="46" name="文本框 45"/>
          <p:cNvSpPr txBox="1"/>
          <p:nvPr/>
        </p:nvSpPr>
        <p:spPr>
          <a:xfrm>
            <a:off x="928370" y="3397250"/>
            <a:ext cx="82359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Template</a:t>
            </a:r>
            <a:endParaRPr lang="en-US" altLang="zh-CN"/>
          </a:p>
        </p:txBody>
      </p:sp>
      <p:sp>
        <p:nvSpPr>
          <p:cNvPr id="47" name="文本框 46"/>
          <p:cNvSpPr txBox="1"/>
          <p:nvPr/>
        </p:nvSpPr>
        <p:spPr>
          <a:xfrm>
            <a:off x="930275" y="3738880"/>
            <a:ext cx="74739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Variable</a:t>
            </a:r>
            <a:endParaRPr lang="en-US" altLang="zh-CN"/>
          </a:p>
        </p:txBody>
      </p:sp>
      <p:sp>
        <p:nvSpPr>
          <p:cNvPr id="49" name="文本框 48"/>
          <p:cNvSpPr txBox="1"/>
          <p:nvPr/>
        </p:nvSpPr>
        <p:spPr>
          <a:xfrm>
            <a:off x="935990" y="4100195"/>
            <a:ext cx="79121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Function</a:t>
            </a:r>
            <a:endParaRPr lang="en-US" altLang="zh-CN"/>
          </a:p>
        </p:txBody>
      </p:sp>
      <p:sp>
        <p:nvSpPr>
          <p:cNvPr id="50" name="文本框 49"/>
          <p:cNvSpPr txBox="1"/>
          <p:nvPr/>
        </p:nvSpPr>
        <p:spPr>
          <a:xfrm>
            <a:off x="920115" y="4417695"/>
            <a:ext cx="86106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Condition</a:t>
            </a:r>
            <a:endParaRPr lang="en-US" altLang="zh-CN"/>
          </a:p>
        </p:txBody>
      </p:sp>
      <p:sp>
        <p:nvSpPr>
          <p:cNvPr id="51" name="文本框 50"/>
          <p:cNvSpPr txBox="1"/>
          <p:nvPr/>
        </p:nvSpPr>
        <p:spPr>
          <a:xfrm>
            <a:off x="660400" y="1901825"/>
            <a:ext cx="80708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Manager</a:t>
            </a:r>
            <a:endParaRPr lang="en-US" altLang="zh-CN"/>
          </a:p>
        </p:txBody>
      </p:sp>
      <p:sp>
        <p:nvSpPr>
          <p:cNvPr id="52" name="文本框 51"/>
          <p:cNvSpPr txBox="1"/>
          <p:nvPr/>
        </p:nvSpPr>
        <p:spPr>
          <a:xfrm>
            <a:off x="3018790" y="1901825"/>
            <a:ext cx="50673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Core</a:t>
            </a:r>
            <a:endParaRPr lang="en-US" altLang="zh-CN"/>
          </a:p>
        </p:txBody>
      </p:sp>
      <p:sp>
        <p:nvSpPr>
          <p:cNvPr id="55" name="矩形 54"/>
          <p:cNvSpPr/>
          <p:nvPr/>
        </p:nvSpPr>
        <p:spPr>
          <a:xfrm>
            <a:off x="2742565" y="2320290"/>
            <a:ext cx="101917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746375" y="2776855"/>
            <a:ext cx="101917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746375" y="3251200"/>
            <a:ext cx="101917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738120" y="3732530"/>
            <a:ext cx="101917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2918460" y="2332990"/>
            <a:ext cx="61785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Parser</a:t>
            </a:r>
            <a:endParaRPr lang="en-US" altLang="zh-CN"/>
          </a:p>
        </p:txBody>
      </p:sp>
      <p:sp>
        <p:nvSpPr>
          <p:cNvPr id="60" name="文本框 59"/>
          <p:cNvSpPr txBox="1"/>
          <p:nvPr/>
        </p:nvSpPr>
        <p:spPr>
          <a:xfrm>
            <a:off x="2900045" y="2795270"/>
            <a:ext cx="69532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Merger</a:t>
            </a:r>
            <a:endParaRPr lang="en-US" altLang="zh-CN"/>
          </a:p>
        </p:txBody>
      </p:sp>
      <p:sp>
        <p:nvSpPr>
          <p:cNvPr id="62" name="文本框 61"/>
          <p:cNvSpPr txBox="1"/>
          <p:nvPr/>
        </p:nvSpPr>
        <p:spPr>
          <a:xfrm>
            <a:off x="2928620" y="3249930"/>
            <a:ext cx="57023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Differ</a:t>
            </a:r>
            <a:endParaRPr lang="en-US" altLang="zh-CN"/>
          </a:p>
        </p:txBody>
      </p:sp>
      <p:sp>
        <p:nvSpPr>
          <p:cNvPr id="63" name="文本框 62"/>
          <p:cNvSpPr txBox="1"/>
          <p:nvPr/>
        </p:nvSpPr>
        <p:spPr>
          <a:xfrm>
            <a:off x="2774950" y="3764915"/>
            <a:ext cx="102933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Transformer</a:t>
            </a:r>
            <a:endParaRPr lang="en-US" altLang="zh-CN"/>
          </a:p>
        </p:txBody>
      </p:sp>
      <p:sp>
        <p:nvSpPr>
          <p:cNvPr id="64" name="文本框 63"/>
          <p:cNvSpPr txBox="1"/>
          <p:nvPr/>
        </p:nvSpPr>
        <p:spPr>
          <a:xfrm>
            <a:off x="4859655" y="1901825"/>
            <a:ext cx="126301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Engine</a:t>
            </a:r>
            <a:r>
              <a:rPr lang="zh-CN" altLang="en-US"/>
              <a:t>（</a:t>
            </a:r>
            <a:r>
              <a:rPr lang="en-US" altLang="zh-CN"/>
              <a:t>Vue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981575" y="2332990"/>
            <a:ext cx="101917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4981575" y="2782570"/>
            <a:ext cx="101917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4981575" y="3251200"/>
            <a:ext cx="101917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5151120" y="2354580"/>
            <a:ext cx="68008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Builder</a:t>
            </a:r>
            <a:endParaRPr lang="en-US" altLang="zh-CN"/>
          </a:p>
        </p:txBody>
      </p:sp>
      <p:sp>
        <p:nvSpPr>
          <p:cNvPr id="69" name="文本框 68"/>
          <p:cNvSpPr txBox="1"/>
          <p:nvPr/>
        </p:nvSpPr>
        <p:spPr>
          <a:xfrm>
            <a:off x="5146675" y="2795270"/>
            <a:ext cx="77089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Pre-lode</a:t>
            </a:r>
            <a:endParaRPr lang="en-US" altLang="zh-CN"/>
          </a:p>
        </p:txBody>
      </p:sp>
      <p:sp>
        <p:nvSpPr>
          <p:cNvPr id="74" name="文本框 73"/>
          <p:cNvSpPr txBox="1"/>
          <p:nvPr/>
        </p:nvSpPr>
        <p:spPr>
          <a:xfrm>
            <a:off x="5151120" y="3263900"/>
            <a:ext cx="68326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Render</a:t>
            </a:r>
            <a:endParaRPr lang="en-US" altLang="zh-CN"/>
          </a:p>
        </p:txBody>
      </p:sp>
      <p:sp>
        <p:nvSpPr>
          <p:cNvPr id="78" name="文本框 77"/>
          <p:cNvSpPr txBox="1"/>
          <p:nvPr/>
        </p:nvSpPr>
        <p:spPr>
          <a:xfrm>
            <a:off x="7449185" y="1901825"/>
            <a:ext cx="61087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Plugin</a:t>
            </a:r>
            <a:endParaRPr lang="en-US" altLang="zh-CN"/>
          </a:p>
        </p:txBody>
      </p:sp>
      <p:sp>
        <p:nvSpPr>
          <p:cNvPr id="79" name="矩形 78"/>
          <p:cNvSpPr/>
          <p:nvPr/>
        </p:nvSpPr>
        <p:spPr>
          <a:xfrm>
            <a:off x="7244715" y="2326640"/>
            <a:ext cx="101917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7244715" y="2795270"/>
            <a:ext cx="1019175" cy="311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文本框 80"/>
          <p:cNvSpPr txBox="1"/>
          <p:nvPr/>
        </p:nvSpPr>
        <p:spPr>
          <a:xfrm>
            <a:off x="7442200" y="2333625"/>
            <a:ext cx="67691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System</a:t>
            </a:r>
            <a:endParaRPr lang="en-US" altLang="zh-CN"/>
          </a:p>
        </p:txBody>
      </p:sp>
      <p:sp>
        <p:nvSpPr>
          <p:cNvPr id="82" name="文本框 81"/>
          <p:cNvSpPr txBox="1"/>
          <p:nvPr/>
        </p:nvSpPr>
        <p:spPr>
          <a:xfrm>
            <a:off x="7432040" y="2807970"/>
            <a:ext cx="711835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Custom</a:t>
            </a:r>
            <a:endParaRPr lang="en-US" altLang="zh-CN"/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8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0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1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1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81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8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95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0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0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6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23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0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4" grpId="0"/>
      <p:bldP spid="24" grpId="1"/>
      <p:bldP spid="23" grpId="0"/>
      <p:bldP spid="23" grpId="1"/>
      <p:bldP spid="22" grpId="0"/>
      <p:bldP spid="22" grpId="1"/>
      <p:bldP spid="21" grpId="0"/>
      <p:bldP spid="21" grpId="1"/>
      <p:bldP spid="25" grpId="0" animBg="1"/>
      <p:bldP spid="25" grpId="1" animBg="1"/>
      <p:bldP spid="31" grpId="0"/>
      <p:bldP spid="31" grpId="1"/>
      <p:bldP spid="34" grpId="0"/>
      <p:bldP spid="34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9" grpId="0"/>
      <p:bldP spid="49" grpId="1"/>
      <p:bldP spid="50" grpId="0"/>
      <p:bldP spid="50" grpId="1"/>
      <p:bldP spid="26" grpId="0" animBg="1"/>
      <p:bldP spid="26" grpId="1" animBg="1"/>
      <p:bldP spid="52" grpId="0"/>
      <p:bldP spid="52" grpId="1"/>
      <p:bldP spid="59" grpId="0"/>
      <p:bldP spid="59" grpId="1"/>
      <p:bldP spid="60" grpId="0"/>
      <p:bldP spid="60" grpId="1"/>
      <p:bldP spid="62" grpId="0"/>
      <p:bldP spid="62" grpId="1"/>
      <p:bldP spid="63" grpId="0"/>
      <p:bldP spid="63" grpId="1"/>
      <p:bldP spid="27" grpId="0" animBg="1"/>
      <p:bldP spid="27" grpId="1" animBg="1"/>
      <p:bldP spid="64" grpId="0"/>
      <p:bldP spid="64" grpId="1"/>
      <p:bldP spid="68" grpId="0"/>
      <p:bldP spid="68" grpId="1"/>
      <p:bldP spid="69" grpId="0"/>
      <p:bldP spid="69" grpId="1"/>
      <p:bldP spid="74" grpId="0"/>
      <p:bldP spid="74" grpId="1"/>
      <p:bldP spid="28" grpId="0" animBg="1"/>
      <p:bldP spid="28" grpId="1" animBg="1"/>
      <p:bldP spid="78" grpId="0"/>
      <p:bldP spid="78" grpId="1"/>
      <p:bldP spid="81" grpId="0"/>
      <p:bldP spid="81" grpId="1"/>
      <p:bldP spid="82" grpId="0"/>
      <p:bldP spid="82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Demo</a:t>
            </a:r>
            <a:r>
              <a:rPr lang="zh-CN" altLang="en-US"/>
              <a:t>演示</a:t>
            </a:r>
            <a:endParaRPr lang="zh-CN" altLang="en-US"/>
          </a:p>
        </p:txBody>
      </p:sp>
      <p:pic>
        <p:nvPicPr>
          <p:cNvPr id="3" name="低代码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5420" y="650875"/>
            <a:ext cx="8799195" cy="44030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Oval 9"/>
          <p:cNvSpPr/>
          <p:nvPr/>
        </p:nvSpPr>
        <p:spPr>
          <a:xfrm>
            <a:off x="3535851" y="1282580"/>
            <a:ext cx="1658277" cy="1658277"/>
          </a:xfrm>
          <a:prstGeom prst="ellipse">
            <a:avLst/>
          </a:prstGeom>
          <a:noFill/>
          <a:ln>
            <a:solidFill>
              <a:srgbClr val="59595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29" name="Oval 10"/>
          <p:cNvSpPr/>
          <p:nvPr/>
        </p:nvSpPr>
        <p:spPr>
          <a:xfrm>
            <a:off x="2711300" y="1177415"/>
            <a:ext cx="1658277" cy="1658277"/>
          </a:xfrm>
          <a:prstGeom prst="ellipse">
            <a:avLst/>
          </a:prstGeom>
          <a:noFill/>
          <a:ln>
            <a:solidFill>
              <a:srgbClr val="59595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029365" y="972038"/>
            <a:ext cx="1629788" cy="1633084"/>
            <a:chOff x="2029365" y="972038"/>
            <a:chExt cx="1629788" cy="1633084"/>
          </a:xfrm>
        </p:grpSpPr>
        <p:grpSp>
          <p:nvGrpSpPr>
            <p:cNvPr id="30" name="组合 79"/>
            <p:cNvGrpSpPr/>
            <p:nvPr/>
          </p:nvGrpSpPr>
          <p:grpSpPr bwMode="auto">
            <a:xfrm>
              <a:off x="2029365" y="972038"/>
              <a:ext cx="1629788" cy="1633084"/>
              <a:chOff x="6379729" y="2488774"/>
              <a:chExt cx="2513016" cy="2513016"/>
            </a:xfrm>
          </p:grpSpPr>
          <p:sp>
            <p:nvSpPr>
              <p:cNvPr id="31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  <p:sp>
            <p:nvSpPr>
              <p:cNvPr id="32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</p:grpSp>
        <p:sp>
          <p:nvSpPr>
            <p:cNvPr id="33" name="椭圆 80"/>
            <p:cNvSpPr/>
            <p:nvPr/>
          </p:nvSpPr>
          <p:spPr bwMode="auto">
            <a:xfrm>
              <a:off x="2268275" y="1202704"/>
              <a:ext cx="1177768" cy="1180155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6000" kern="0" dirty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感</a:t>
              </a:r>
              <a:endParaRPr lang="zh-CN" altLang="en-US" sz="6000" kern="0" dirty="0">
                <a:solidFill>
                  <a:srgbClr val="FFFFFF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450710" y="825975"/>
            <a:ext cx="1517990" cy="1521060"/>
            <a:chOff x="3450710" y="825975"/>
            <a:chExt cx="1517990" cy="1521060"/>
          </a:xfrm>
        </p:grpSpPr>
        <p:grpSp>
          <p:nvGrpSpPr>
            <p:cNvPr id="38" name="组合 79"/>
            <p:cNvGrpSpPr/>
            <p:nvPr/>
          </p:nvGrpSpPr>
          <p:grpSpPr bwMode="auto">
            <a:xfrm>
              <a:off x="3450710" y="825975"/>
              <a:ext cx="1517990" cy="1521060"/>
              <a:chOff x="6379729" y="2488774"/>
              <a:chExt cx="2513016" cy="2513016"/>
            </a:xfrm>
          </p:grpSpPr>
          <p:sp>
            <p:nvSpPr>
              <p:cNvPr id="43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  <p:sp>
            <p:nvSpPr>
              <p:cNvPr id="54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</p:grpSp>
        <p:sp>
          <p:nvSpPr>
            <p:cNvPr id="55" name="椭圆 80"/>
            <p:cNvSpPr/>
            <p:nvPr/>
          </p:nvSpPr>
          <p:spPr bwMode="auto">
            <a:xfrm>
              <a:off x="3673233" y="1040819"/>
              <a:ext cx="1096978" cy="1099201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6000" kern="0" dirty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谢</a:t>
              </a:r>
              <a:endParaRPr lang="zh-CN" altLang="en-US" sz="6000" kern="0" dirty="0">
                <a:solidFill>
                  <a:srgbClr val="FFFFFF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614198" y="989306"/>
            <a:ext cx="1511084" cy="1514138"/>
            <a:chOff x="5454879" y="962203"/>
            <a:chExt cx="1639494" cy="1642809"/>
          </a:xfrm>
        </p:grpSpPr>
        <p:grpSp>
          <p:nvGrpSpPr>
            <p:cNvPr id="57" name="组合 79"/>
            <p:cNvGrpSpPr/>
            <p:nvPr/>
          </p:nvGrpSpPr>
          <p:grpSpPr bwMode="auto">
            <a:xfrm>
              <a:off x="5454879" y="962203"/>
              <a:ext cx="1639494" cy="1642809"/>
              <a:chOff x="6379729" y="2488774"/>
              <a:chExt cx="2513016" cy="2513016"/>
            </a:xfrm>
          </p:grpSpPr>
          <p:sp>
            <p:nvSpPr>
              <p:cNvPr id="58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  <p:sp>
            <p:nvSpPr>
              <p:cNvPr id="59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</p:grpSp>
        <p:sp>
          <p:nvSpPr>
            <p:cNvPr id="60" name="椭圆 80"/>
            <p:cNvSpPr/>
            <p:nvPr/>
          </p:nvSpPr>
          <p:spPr bwMode="auto">
            <a:xfrm>
              <a:off x="5695212" y="1194243"/>
              <a:ext cx="1184783" cy="1187184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6000" kern="0" dirty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赏</a:t>
              </a:r>
              <a:endParaRPr lang="zh-CN" altLang="en-US" sz="6000" kern="0" dirty="0">
                <a:solidFill>
                  <a:srgbClr val="FFFFFF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512945" y="1724978"/>
            <a:ext cx="1337199" cy="1339904"/>
            <a:chOff x="4417831" y="1762211"/>
            <a:chExt cx="1337199" cy="1339904"/>
          </a:xfrm>
        </p:grpSpPr>
        <p:grpSp>
          <p:nvGrpSpPr>
            <p:cNvPr id="61" name="组合 79"/>
            <p:cNvGrpSpPr/>
            <p:nvPr/>
          </p:nvGrpSpPr>
          <p:grpSpPr bwMode="auto">
            <a:xfrm>
              <a:off x="4417831" y="1762211"/>
              <a:ext cx="1337199" cy="1339904"/>
              <a:chOff x="6379729" y="2488774"/>
              <a:chExt cx="2513016" cy="2513016"/>
            </a:xfrm>
          </p:grpSpPr>
          <p:sp>
            <p:nvSpPr>
              <p:cNvPr id="62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  <p:sp>
            <p:nvSpPr>
              <p:cNvPr id="63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900" kern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endParaRPr>
              </a:p>
            </p:txBody>
          </p:sp>
        </p:grpSp>
        <p:sp>
          <p:nvSpPr>
            <p:cNvPr id="64" name="椭圆 80"/>
            <p:cNvSpPr/>
            <p:nvPr/>
          </p:nvSpPr>
          <p:spPr bwMode="auto">
            <a:xfrm>
              <a:off x="4613852" y="1951468"/>
              <a:ext cx="966329" cy="968286"/>
            </a:xfrm>
            <a:prstGeom prst="ellipse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6000" kern="0" dirty="0">
                  <a:solidFill>
                    <a:srgbClr val="FFFFFF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欣</a:t>
              </a:r>
              <a:endParaRPr lang="zh-CN" altLang="en-US" sz="6000" kern="0" dirty="0">
                <a:solidFill>
                  <a:srgbClr val="FFFFFF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sp>
        <p:nvSpPr>
          <p:cNvPr id="80" name="椭圆 120"/>
          <p:cNvSpPr>
            <a:spLocks noChangeArrowheads="1"/>
          </p:cNvSpPr>
          <p:nvPr/>
        </p:nvSpPr>
        <p:spPr bwMode="auto">
          <a:xfrm>
            <a:off x="1997213" y="2274978"/>
            <a:ext cx="243974" cy="243477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1" name="椭圆 126"/>
          <p:cNvSpPr>
            <a:spLocks noChangeArrowheads="1"/>
          </p:cNvSpPr>
          <p:nvPr/>
        </p:nvSpPr>
        <p:spPr bwMode="auto">
          <a:xfrm>
            <a:off x="3160966" y="2707071"/>
            <a:ext cx="248476" cy="248477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2" name="椭圆 120"/>
          <p:cNvSpPr>
            <a:spLocks noChangeArrowheads="1"/>
          </p:cNvSpPr>
          <p:nvPr/>
        </p:nvSpPr>
        <p:spPr bwMode="auto">
          <a:xfrm>
            <a:off x="5148592" y="1110340"/>
            <a:ext cx="220348" cy="219899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4" name="椭圆 126"/>
          <p:cNvSpPr>
            <a:spLocks noChangeArrowheads="1"/>
          </p:cNvSpPr>
          <p:nvPr/>
        </p:nvSpPr>
        <p:spPr bwMode="auto">
          <a:xfrm>
            <a:off x="3797061" y="2674207"/>
            <a:ext cx="192400" cy="192401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5" name="椭圆 126"/>
          <p:cNvSpPr>
            <a:spLocks noChangeArrowheads="1"/>
          </p:cNvSpPr>
          <p:nvPr/>
        </p:nvSpPr>
        <p:spPr bwMode="auto">
          <a:xfrm>
            <a:off x="5931075" y="2679627"/>
            <a:ext cx="285867" cy="285869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7" name="椭圆 126"/>
          <p:cNvSpPr>
            <a:spLocks noChangeArrowheads="1"/>
          </p:cNvSpPr>
          <p:nvPr/>
        </p:nvSpPr>
        <p:spPr bwMode="auto">
          <a:xfrm>
            <a:off x="7235153" y="2509629"/>
            <a:ext cx="192400" cy="192401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88" name="椭圆 124"/>
          <p:cNvSpPr>
            <a:spLocks noChangeArrowheads="1"/>
          </p:cNvSpPr>
          <p:nvPr/>
        </p:nvSpPr>
        <p:spPr bwMode="auto">
          <a:xfrm>
            <a:off x="1233143" y="1728978"/>
            <a:ext cx="314647" cy="314647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91" name="椭圆 124"/>
          <p:cNvSpPr>
            <a:spLocks noChangeArrowheads="1"/>
          </p:cNvSpPr>
          <p:nvPr/>
        </p:nvSpPr>
        <p:spPr bwMode="auto">
          <a:xfrm>
            <a:off x="7516151" y="1362356"/>
            <a:ext cx="224148" cy="224148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92" name="椭圆 124"/>
          <p:cNvSpPr>
            <a:spLocks noChangeArrowheads="1"/>
          </p:cNvSpPr>
          <p:nvPr/>
        </p:nvSpPr>
        <p:spPr bwMode="auto">
          <a:xfrm>
            <a:off x="7182536" y="1946191"/>
            <a:ext cx="314647" cy="314647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93" name="椭圆 125"/>
          <p:cNvSpPr>
            <a:spLocks noChangeArrowheads="1"/>
          </p:cNvSpPr>
          <p:nvPr/>
        </p:nvSpPr>
        <p:spPr bwMode="auto">
          <a:xfrm>
            <a:off x="7885943" y="1815455"/>
            <a:ext cx="324565" cy="324565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98" name="圆角矩形 97"/>
          <p:cNvSpPr/>
          <p:nvPr/>
        </p:nvSpPr>
        <p:spPr>
          <a:xfrm>
            <a:off x="2547314" y="3325031"/>
            <a:ext cx="4547506" cy="504056"/>
          </a:xfrm>
          <a:prstGeom prst="roundRect">
            <a:avLst>
              <a:gd name="adj" fmla="val 4227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25"/>
          <p:cNvSpPr txBox="1"/>
          <p:nvPr/>
        </p:nvSpPr>
        <p:spPr>
          <a:xfrm>
            <a:off x="3653457" y="3310173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天边一片云队</a:t>
            </a:r>
            <a:endParaRPr lang="zh-CN" altLang="en-US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/>
          <p:cNvGrpSpPr/>
          <p:nvPr/>
        </p:nvGrpSpPr>
        <p:grpSpPr>
          <a:xfrm>
            <a:off x="2268275" y="3277472"/>
            <a:ext cx="720079" cy="574619"/>
            <a:chOff x="899592" y="2377261"/>
            <a:chExt cx="720079" cy="57461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1" name="圆角矩形 100"/>
            <p:cNvSpPr/>
            <p:nvPr/>
          </p:nvSpPr>
          <p:spPr>
            <a:xfrm>
              <a:off x="899592" y="2377261"/>
              <a:ext cx="720079" cy="574619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2" name="圆角矩形 101"/>
            <p:cNvSpPr/>
            <p:nvPr/>
          </p:nvSpPr>
          <p:spPr>
            <a:xfrm>
              <a:off x="920241" y="2397813"/>
              <a:ext cx="681258" cy="533516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pic>
        <p:nvPicPr>
          <p:cNvPr id="103" name="Picture 2" descr="C:\Users\Administrator\Desktop\手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flipH="1">
            <a:off x="2268275" y="3427839"/>
            <a:ext cx="2396675" cy="2329028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11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12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nodeType="withEffect" p14:presetBounceEnd="2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3000">
                                          <p:cBhvr additive="base">
                                            <p:cTn id="15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3000">
                                          <p:cBhvr additive="base">
                                            <p:cTn id="16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19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0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9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3" dur="175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4" dur="175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6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7" dur="1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8" dur="1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6" fill="hold" grpId="0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31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32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5" dur="1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6" dur="1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9" dur="1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40" dur="1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43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44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9" fill="hold" grpId="0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47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48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3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51" dur="1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52" dur="1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6" fill="hold" grpId="0" nodeType="withEffect" p14:presetBounceEnd="1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7000">
                                          <p:cBhvr additive="base">
                                            <p:cTn id="5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7000">
                                          <p:cBhvr additive="base">
                                            <p:cTn id="5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59" dur="1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60" dur="1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9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1.23457E-7 L 0.49409 1.23457E-7 " pathEditMode="relative" rAng="0" ptsTypes="AA">
                                          <p:cBhvr>
                                            <p:cTn id="72" dur="2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705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3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5" dur="2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1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2)">
                                          <p:cBhvr>
                                            <p:cTn id="78" dur="2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175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2.59259E-6 L 0.48715 -2.59259E-6 " pathEditMode="relative" rAng="0" ptsTypes="AA">
                                          <p:cBhvr>
                                            <p:cTn id="85" dur="2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35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6" presetID="42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7" dur="10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8" dur="1000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1000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29" grpId="0" animBg="1"/>
          <p:bldP spid="80" grpId="0" animBg="1"/>
          <p:bldP spid="81" grpId="0" animBg="1"/>
          <p:bldP spid="82" grpId="0" animBg="1"/>
          <p:bldP spid="84" grpId="0" animBg="1"/>
          <p:bldP spid="85" grpId="0" animBg="1"/>
          <p:bldP spid="87" grpId="0" animBg="1"/>
          <p:bldP spid="88" grpId="0" animBg="1"/>
          <p:bldP spid="91" grpId="0" animBg="1"/>
          <p:bldP spid="92" grpId="0" animBg="1"/>
          <p:bldP spid="93" grpId="0" animBg="1"/>
          <p:bldP spid="98" grpId="0" animBg="1"/>
          <p:bldP spid="9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75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75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9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1.23457E-7 L 0.49409 1.23457E-7 " pathEditMode="relative" rAng="0" ptsTypes="AA">
                                          <p:cBhvr>
                                            <p:cTn id="72" dur="2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705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3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5" dur="2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1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2)">
                                          <p:cBhvr>
                                            <p:cTn id="78" dur="2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175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2.59259E-6 L 0.48715 -2.59259E-6 " pathEditMode="relative" rAng="0" ptsTypes="AA">
                                          <p:cBhvr>
                                            <p:cTn id="85" dur="2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35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6" presetID="42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7" dur="10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8" dur="1000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1000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29" grpId="0" animBg="1"/>
          <p:bldP spid="80" grpId="0" animBg="1"/>
          <p:bldP spid="81" grpId="0" animBg="1"/>
          <p:bldP spid="82" grpId="0" animBg="1"/>
          <p:bldP spid="84" grpId="0" animBg="1"/>
          <p:bldP spid="85" grpId="0" animBg="1"/>
          <p:bldP spid="87" grpId="0" animBg="1"/>
          <p:bldP spid="88" grpId="0" animBg="1"/>
          <p:bldP spid="91" grpId="0" animBg="1"/>
          <p:bldP spid="92" grpId="0" animBg="1"/>
          <p:bldP spid="93" grpId="0" animBg="1"/>
          <p:bldP spid="98" grpId="0" animBg="1"/>
          <p:bldP spid="99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组合 57"/>
          <p:cNvGrpSpPr/>
          <p:nvPr/>
        </p:nvGrpSpPr>
        <p:grpSpPr>
          <a:xfrm>
            <a:off x="1670319" y="1390479"/>
            <a:ext cx="2368572" cy="2368570"/>
            <a:chOff x="1959920" y="2023759"/>
            <a:chExt cx="2773806" cy="2773806"/>
          </a:xfrm>
        </p:grpSpPr>
        <p:grpSp>
          <p:nvGrpSpPr>
            <p:cNvPr id="59" name="组合 58"/>
            <p:cNvGrpSpPr/>
            <p:nvPr/>
          </p:nvGrpSpPr>
          <p:grpSpPr>
            <a:xfrm>
              <a:off x="1959920" y="2023759"/>
              <a:ext cx="2773806" cy="2773806"/>
              <a:chOff x="2099082" y="2031187"/>
              <a:chExt cx="2739620" cy="2739620"/>
            </a:xfrm>
          </p:grpSpPr>
          <p:sp>
            <p:nvSpPr>
              <p:cNvPr id="61" name="椭圆 60"/>
              <p:cNvSpPr/>
              <p:nvPr/>
            </p:nvSpPr>
            <p:spPr>
              <a:xfrm>
                <a:off x="2099082" y="2031187"/>
                <a:ext cx="2739620" cy="27396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alpha val="99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softEdge rad="1016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圆角矩形 61"/>
              <p:cNvSpPr/>
              <p:nvPr/>
            </p:nvSpPr>
            <p:spPr>
              <a:xfrm>
                <a:off x="2377216" y="2309322"/>
                <a:ext cx="2183348" cy="218334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B8BBBC"/>
                  </a:gs>
                </a:gsLst>
                <a:lin ang="54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0" name="椭圆 59"/>
            <p:cNvSpPr/>
            <p:nvPr/>
          </p:nvSpPr>
          <p:spPr>
            <a:xfrm>
              <a:off x="2510240" y="2574081"/>
              <a:ext cx="1673164" cy="16731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2032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0"/>
            </a:p>
          </p:txBody>
        </p:sp>
      </p:grpSp>
      <p:sp>
        <p:nvSpPr>
          <p:cNvPr id="26" name="文本框 55"/>
          <p:cNvSpPr>
            <a:spLocks noChangeArrowheads="1"/>
          </p:cNvSpPr>
          <p:nvPr/>
        </p:nvSpPr>
        <p:spPr bwMode="auto">
          <a:xfrm>
            <a:off x="2241667" y="2669069"/>
            <a:ext cx="1314266" cy="340208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CONTENTS</a:t>
            </a:r>
            <a:endParaRPr lang="zh-CN" altLang="en-US" sz="14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文本框 83"/>
          <p:cNvSpPr>
            <a:spLocks noChangeArrowheads="1"/>
          </p:cNvSpPr>
          <p:nvPr/>
        </p:nvSpPr>
        <p:spPr bwMode="auto">
          <a:xfrm>
            <a:off x="2286426" y="2099732"/>
            <a:ext cx="1224748" cy="714436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目录</a:t>
            </a:r>
            <a:endParaRPr lang="zh-CN" altLang="en-US" sz="14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椭圆 120"/>
          <p:cNvSpPr>
            <a:spLocks noChangeArrowheads="1"/>
          </p:cNvSpPr>
          <p:nvPr/>
        </p:nvSpPr>
        <p:spPr bwMode="auto">
          <a:xfrm>
            <a:off x="1256137" y="3078357"/>
            <a:ext cx="646197" cy="644881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9" name="椭圆 123"/>
          <p:cNvSpPr>
            <a:spLocks noChangeArrowheads="1"/>
          </p:cNvSpPr>
          <p:nvPr/>
        </p:nvSpPr>
        <p:spPr bwMode="auto">
          <a:xfrm>
            <a:off x="1269298" y="1880720"/>
            <a:ext cx="484319" cy="484319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0" name="椭圆 124"/>
          <p:cNvSpPr>
            <a:spLocks noChangeArrowheads="1"/>
          </p:cNvSpPr>
          <p:nvPr/>
        </p:nvSpPr>
        <p:spPr bwMode="auto">
          <a:xfrm>
            <a:off x="2048420" y="1160823"/>
            <a:ext cx="459313" cy="459313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1" name="椭圆 125"/>
          <p:cNvSpPr>
            <a:spLocks noChangeArrowheads="1"/>
          </p:cNvSpPr>
          <p:nvPr/>
        </p:nvSpPr>
        <p:spPr bwMode="auto">
          <a:xfrm>
            <a:off x="3768541" y="1738583"/>
            <a:ext cx="473790" cy="473790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2" name="椭圆 126"/>
          <p:cNvSpPr>
            <a:spLocks noChangeArrowheads="1"/>
          </p:cNvSpPr>
          <p:nvPr/>
        </p:nvSpPr>
        <p:spPr bwMode="auto">
          <a:xfrm>
            <a:off x="3245000" y="3709115"/>
            <a:ext cx="362718" cy="362719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4" name="任意多边形 82"/>
          <p:cNvSpPr/>
          <p:nvPr/>
        </p:nvSpPr>
        <p:spPr bwMode="auto">
          <a:xfrm rot="3738964">
            <a:off x="4808595" y="1015186"/>
            <a:ext cx="519472" cy="518422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50800" dist="50800" dir="6000000" sx="106000" sy="106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50"/>
          <p:cNvSpPr txBox="1"/>
          <p:nvPr/>
        </p:nvSpPr>
        <p:spPr>
          <a:xfrm>
            <a:off x="4914944" y="1052401"/>
            <a:ext cx="443334" cy="527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altLang="zh-CN" sz="2400" spc="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2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9"/>
          <p:cNvSpPr>
            <a:spLocks noChangeArrowheads="1"/>
          </p:cNvSpPr>
          <p:nvPr/>
        </p:nvSpPr>
        <p:spPr bwMode="auto">
          <a:xfrm>
            <a:off x="5317585" y="896130"/>
            <a:ext cx="3119121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750"/>
              </a:spcBef>
            </a:pPr>
            <a:r>
              <a:rPr lang="en-US" altLang="zh-CN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【 </a:t>
            </a:r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团队介绍</a:t>
            </a:r>
            <a:r>
              <a:rPr lang="en-US" altLang="zh-CN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】</a:t>
            </a:r>
            <a:endParaRPr lang="zh-CN" altLang="en-US" sz="2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39" name="任意多边形 82"/>
          <p:cNvSpPr/>
          <p:nvPr/>
        </p:nvSpPr>
        <p:spPr bwMode="auto">
          <a:xfrm rot="3738964">
            <a:off x="4827492" y="1795781"/>
            <a:ext cx="517315" cy="517314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50800" dist="50800" dir="6000000" sx="106000" sy="106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56"/>
          <p:cNvSpPr txBox="1"/>
          <p:nvPr/>
        </p:nvSpPr>
        <p:spPr>
          <a:xfrm>
            <a:off x="4915023" y="1825850"/>
            <a:ext cx="443334" cy="527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altLang="zh-CN" sz="2400" spc="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spc="22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39"/>
          <p:cNvSpPr>
            <a:spLocks noChangeArrowheads="1"/>
          </p:cNvSpPr>
          <p:nvPr/>
        </p:nvSpPr>
        <p:spPr bwMode="auto">
          <a:xfrm>
            <a:off x="5455145" y="2069080"/>
            <a:ext cx="3388479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Scheme  introduction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2" name="矩形 39"/>
          <p:cNvSpPr>
            <a:spLocks noChangeArrowheads="1"/>
          </p:cNvSpPr>
          <p:nvPr/>
        </p:nvSpPr>
        <p:spPr bwMode="auto">
          <a:xfrm>
            <a:off x="5317585" y="1682912"/>
            <a:ext cx="3119121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750"/>
              </a:spcBef>
            </a:pP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【 </a:t>
            </a: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方案介绍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】</a:t>
            </a:r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4" name="任意多边形 82"/>
          <p:cNvSpPr/>
          <p:nvPr/>
        </p:nvSpPr>
        <p:spPr bwMode="auto">
          <a:xfrm rot="3738964">
            <a:off x="4827492" y="2555811"/>
            <a:ext cx="517314" cy="517314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50800" dist="50800" dir="6000000" sx="106000" sy="106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62"/>
          <p:cNvSpPr txBox="1"/>
          <p:nvPr/>
        </p:nvSpPr>
        <p:spPr>
          <a:xfrm>
            <a:off x="4909229" y="2597410"/>
            <a:ext cx="443334" cy="527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altLang="zh-CN" sz="2400" spc="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spc="22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39"/>
          <p:cNvSpPr>
            <a:spLocks noChangeArrowheads="1"/>
          </p:cNvSpPr>
          <p:nvPr/>
        </p:nvSpPr>
        <p:spPr bwMode="auto">
          <a:xfrm>
            <a:off x="5456583" y="2790074"/>
            <a:ext cx="3388479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Schematic  design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7" name="矩形 39"/>
          <p:cNvSpPr>
            <a:spLocks noChangeArrowheads="1"/>
          </p:cNvSpPr>
          <p:nvPr/>
        </p:nvSpPr>
        <p:spPr bwMode="auto">
          <a:xfrm>
            <a:off x="5317585" y="2424862"/>
            <a:ext cx="3119121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750"/>
              </a:spcBef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【 </a:t>
            </a:r>
            <a:r>
              <a:rPr lang="zh-CN" altLang="en-US" sz="2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方案设计</a:t>
            </a: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】</a:t>
            </a:r>
            <a:endParaRPr lang="zh-CN" altLang="en-US" sz="2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9" name="任意多边形 82"/>
          <p:cNvSpPr/>
          <p:nvPr/>
        </p:nvSpPr>
        <p:spPr bwMode="auto">
          <a:xfrm rot="3738964">
            <a:off x="4827492" y="3290775"/>
            <a:ext cx="517315" cy="517314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50800" dist="50800" dir="6000000" sx="106000" sy="106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68"/>
          <p:cNvSpPr txBox="1"/>
          <p:nvPr/>
        </p:nvSpPr>
        <p:spPr>
          <a:xfrm>
            <a:off x="4890889" y="3307162"/>
            <a:ext cx="443334" cy="527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altLang="zh-CN" sz="2400" spc="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spc="22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39"/>
          <p:cNvSpPr>
            <a:spLocks noChangeArrowheads="1"/>
          </p:cNvSpPr>
          <p:nvPr/>
        </p:nvSpPr>
        <p:spPr bwMode="auto">
          <a:xfrm>
            <a:off x="5456583" y="3559862"/>
            <a:ext cx="3388479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Scheme  architecture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52" name="矩形 39"/>
          <p:cNvSpPr>
            <a:spLocks noChangeArrowheads="1"/>
          </p:cNvSpPr>
          <p:nvPr/>
        </p:nvSpPr>
        <p:spPr bwMode="auto">
          <a:xfrm>
            <a:off x="5317585" y="3183219"/>
            <a:ext cx="3119121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750"/>
              </a:spcBef>
            </a:pPr>
            <a:r>
              <a:rPr lang="en-US" altLang="zh-CN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【 </a:t>
            </a:r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方案架构</a:t>
            </a:r>
            <a:r>
              <a:rPr lang="en-US" altLang="zh-CN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】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57" name="椭圆 126"/>
          <p:cNvSpPr>
            <a:spLocks noChangeArrowheads="1"/>
          </p:cNvSpPr>
          <p:nvPr/>
        </p:nvSpPr>
        <p:spPr bwMode="auto">
          <a:xfrm>
            <a:off x="3911695" y="3060147"/>
            <a:ext cx="280860" cy="280861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9" name="矩形 39"/>
          <p:cNvSpPr>
            <a:spLocks noChangeArrowheads="1"/>
          </p:cNvSpPr>
          <p:nvPr/>
        </p:nvSpPr>
        <p:spPr bwMode="auto">
          <a:xfrm>
            <a:off x="5452605" y="1275965"/>
            <a:ext cx="3388479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Team  introduction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 animBg="1"/>
      <p:bldP spid="29" grpId="0" animBg="1"/>
      <p:bldP spid="30" grpId="0" animBg="1"/>
      <p:bldP spid="31" grpId="0" animBg="1"/>
      <p:bldP spid="32" grpId="0" animBg="1"/>
      <p:bldP spid="34" grpId="0" bldLvl="0" animBg="1"/>
      <p:bldP spid="35" grpId="0"/>
      <p:bldP spid="37" grpId="0"/>
      <p:bldP spid="39" grpId="0" bldLvl="0" animBg="1"/>
      <p:bldP spid="40" grpId="0"/>
      <p:bldP spid="41" grpId="0"/>
      <p:bldP spid="42" grpId="0"/>
      <p:bldP spid="44" grpId="0" bldLvl="0" animBg="1"/>
      <p:bldP spid="45" grpId="0"/>
      <p:bldP spid="46" grpId="0"/>
      <p:bldP spid="47" grpId="0"/>
      <p:bldP spid="49" grpId="0" bldLvl="0" animBg="1"/>
      <p:bldP spid="50" grpId="0"/>
      <p:bldP spid="51" grpId="0"/>
      <p:bldP spid="52" grpId="0"/>
      <p:bldP spid="57" grpId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2048688" y="1696518"/>
            <a:ext cx="1837257" cy="1837257"/>
            <a:chOff x="1959919" y="2023759"/>
            <a:chExt cx="2773806" cy="2773806"/>
          </a:xfrm>
        </p:grpSpPr>
        <p:grpSp>
          <p:nvGrpSpPr>
            <p:cNvPr id="43" name="组合 42"/>
            <p:cNvGrpSpPr/>
            <p:nvPr/>
          </p:nvGrpSpPr>
          <p:grpSpPr>
            <a:xfrm>
              <a:off x="1959919" y="2023759"/>
              <a:ext cx="2773806" cy="2773806"/>
              <a:chOff x="2099081" y="2031187"/>
              <a:chExt cx="2739620" cy="2739620"/>
            </a:xfrm>
          </p:grpSpPr>
          <p:sp>
            <p:nvSpPr>
              <p:cNvPr id="53" name="椭圆 52"/>
              <p:cNvSpPr/>
              <p:nvPr/>
            </p:nvSpPr>
            <p:spPr>
              <a:xfrm>
                <a:off x="2099081" y="2031187"/>
                <a:ext cx="2739620" cy="27396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alpha val="99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softEdge rad="1016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圆角矩形 53"/>
              <p:cNvSpPr/>
              <p:nvPr/>
            </p:nvSpPr>
            <p:spPr>
              <a:xfrm>
                <a:off x="2377216" y="2309322"/>
                <a:ext cx="2183348" cy="218334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B8BBBC"/>
                  </a:gs>
                </a:gsLst>
                <a:lin ang="54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椭圆 47"/>
            <p:cNvSpPr/>
            <p:nvPr/>
          </p:nvSpPr>
          <p:spPr>
            <a:xfrm>
              <a:off x="2510240" y="2574081"/>
              <a:ext cx="1673164" cy="16731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2032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0"/>
            </a:p>
          </p:txBody>
        </p:sp>
      </p:grpSp>
      <p:sp>
        <p:nvSpPr>
          <p:cNvPr id="61" name="TextBox 13"/>
          <p:cNvSpPr txBox="1"/>
          <p:nvPr/>
        </p:nvSpPr>
        <p:spPr>
          <a:xfrm flipH="1">
            <a:off x="2568137" y="2338860"/>
            <a:ext cx="7983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>
              <a:defRPr/>
            </a:pP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01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Impact" panose="020B080603090205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0" name="椭圆 120"/>
          <p:cNvSpPr>
            <a:spLocks noChangeArrowheads="1"/>
          </p:cNvSpPr>
          <p:nvPr/>
        </p:nvSpPr>
        <p:spPr bwMode="auto">
          <a:xfrm>
            <a:off x="1740747" y="2884395"/>
            <a:ext cx="443852" cy="442946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1" name="椭圆 123"/>
          <p:cNvSpPr>
            <a:spLocks noChangeArrowheads="1"/>
          </p:cNvSpPr>
          <p:nvPr/>
        </p:nvSpPr>
        <p:spPr bwMode="auto">
          <a:xfrm>
            <a:off x="1649173" y="2214789"/>
            <a:ext cx="332664" cy="33266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2" name="椭圆 124"/>
          <p:cNvSpPr>
            <a:spLocks noChangeArrowheads="1"/>
          </p:cNvSpPr>
          <p:nvPr/>
        </p:nvSpPr>
        <p:spPr bwMode="auto">
          <a:xfrm>
            <a:off x="2424380" y="1490977"/>
            <a:ext cx="315488" cy="315486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3" name="椭圆 125"/>
          <p:cNvSpPr>
            <a:spLocks noChangeArrowheads="1"/>
          </p:cNvSpPr>
          <p:nvPr/>
        </p:nvSpPr>
        <p:spPr bwMode="auto">
          <a:xfrm>
            <a:off x="3521434" y="1735599"/>
            <a:ext cx="325430" cy="325430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5" name="椭圆 126"/>
          <p:cNvSpPr>
            <a:spLocks noChangeArrowheads="1"/>
          </p:cNvSpPr>
          <p:nvPr/>
        </p:nvSpPr>
        <p:spPr bwMode="auto">
          <a:xfrm>
            <a:off x="3411301" y="3354527"/>
            <a:ext cx="192912" cy="19291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cxnSp>
        <p:nvCxnSpPr>
          <p:cNvPr id="76" name="直接连接符 75"/>
          <p:cNvCxnSpPr/>
          <p:nvPr/>
        </p:nvCxnSpPr>
        <p:spPr>
          <a:xfrm>
            <a:off x="4094648" y="2476177"/>
            <a:ext cx="3236046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/>
          <p:cNvSpPr/>
          <p:nvPr/>
        </p:nvSpPr>
        <p:spPr>
          <a:xfrm>
            <a:off x="4161323" y="1883042"/>
            <a:ext cx="1813560" cy="57594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3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</a:t>
            </a:r>
            <a:r>
              <a:rPr lang="zh-CN" altLang="en-US" sz="33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sz="33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4111297" y="2615757"/>
            <a:ext cx="103759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marL="214630" indent="-21463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5423033" y="2599702"/>
            <a:ext cx="103759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marL="214630" indent="-214630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649"/>
                            </p:stCondLst>
                            <p:childTnLst>
                              <p:par>
                                <p:cTn id="44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0" presetClass="entr" presetSubtype="0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70" grpId="0" bldLvl="0" animBg="1"/>
      <p:bldP spid="71" grpId="0" bldLvl="0" animBg="1"/>
      <p:bldP spid="72" grpId="0" bldLvl="0" animBg="1"/>
      <p:bldP spid="73" grpId="0" bldLvl="0" animBg="1"/>
      <p:bldP spid="75" grpId="0" bldLvl="0" animBg="1"/>
      <p:bldP spid="77" grpId="0"/>
      <p:bldP spid="78" grpId="0"/>
      <p:bldP spid="7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452756" y="97257"/>
            <a:ext cx="7886700" cy="246856"/>
          </a:xfrm>
        </p:spPr>
        <p:txBody>
          <a:bodyPr/>
          <a:lstStyle/>
          <a:p>
            <a:r>
              <a:rPr lang="zh-CN" altLang="en-US" dirty="0"/>
              <a:t>团队介绍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25"/>
          <a:stretch>
            <a:fillRect/>
          </a:stretch>
        </p:blipFill>
        <p:spPr>
          <a:xfrm>
            <a:off x="-419956" y="1935896"/>
            <a:ext cx="1567618" cy="321547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899" y="1953182"/>
            <a:ext cx="1248760" cy="3183395"/>
          </a:xfrm>
          <a:prstGeom prst="rect">
            <a:avLst/>
          </a:prstGeom>
        </p:spPr>
      </p:pic>
      <p:sp>
        <p:nvSpPr>
          <p:cNvPr id="10" name="TextBox 46"/>
          <p:cNvSpPr txBox="1"/>
          <p:nvPr/>
        </p:nvSpPr>
        <p:spPr>
          <a:xfrm>
            <a:off x="1961515" y="3602355"/>
            <a:ext cx="5490845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</a:t>
            </a:r>
            <a:r>
              <a:rPr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来自重庆财经学院软件工程专业与大数据管理与应用专业。团队成员具有一定的背景和技术经验,以下为团队成员分</a:t>
            </a:r>
            <a:r>
              <a:rPr lang="zh-CN"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工</a:t>
            </a:r>
            <a:r>
              <a:rPr sz="1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</a:t>
            </a:r>
            <a:endParaRPr sz="1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Freeform 5"/>
          <p:cNvSpPr/>
          <p:nvPr/>
        </p:nvSpPr>
        <p:spPr bwMode="auto">
          <a:xfrm>
            <a:off x="1582406" y="3652479"/>
            <a:ext cx="177720" cy="729369"/>
          </a:xfrm>
          <a:custGeom>
            <a:avLst/>
            <a:gdLst/>
            <a:ahLst/>
            <a:cxnLst/>
            <a:rect l="l" t="t" r="r" b="b"/>
            <a:pathLst>
              <a:path w="931331" h="3822203">
                <a:moveTo>
                  <a:pt x="931331" y="0"/>
                </a:moveTo>
                <a:lnTo>
                  <a:pt x="931331" y="43438"/>
                </a:lnTo>
                <a:lnTo>
                  <a:pt x="929692" y="43241"/>
                </a:lnTo>
                <a:cubicBezTo>
                  <a:pt x="720560" y="43241"/>
                  <a:pt x="548753" y="233651"/>
                  <a:pt x="531759" y="477070"/>
                </a:cubicBezTo>
                <a:cubicBezTo>
                  <a:pt x="531001" y="481589"/>
                  <a:pt x="530505" y="486178"/>
                  <a:pt x="530592" y="490864"/>
                </a:cubicBezTo>
                <a:lnTo>
                  <a:pt x="527965" y="521911"/>
                </a:lnTo>
                <a:cubicBezTo>
                  <a:pt x="527965" y="524355"/>
                  <a:pt x="527981" y="526795"/>
                  <a:pt x="528584" y="529223"/>
                </a:cubicBezTo>
                <a:cubicBezTo>
                  <a:pt x="525896" y="549213"/>
                  <a:pt x="525319" y="570030"/>
                  <a:pt x="525319" y="591585"/>
                </a:cubicBezTo>
                <a:lnTo>
                  <a:pt x="525319" y="1420695"/>
                </a:lnTo>
                <a:cubicBezTo>
                  <a:pt x="525319" y="1644311"/>
                  <a:pt x="418363" y="1909396"/>
                  <a:pt x="152419" y="1909396"/>
                </a:cubicBezTo>
                <a:lnTo>
                  <a:pt x="152419" y="1917007"/>
                </a:lnTo>
                <a:cubicBezTo>
                  <a:pt x="411268" y="1917007"/>
                  <a:pt x="525319" y="2180779"/>
                  <a:pt x="525319" y="2401508"/>
                </a:cubicBezTo>
                <a:lnTo>
                  <a:pt x="525319" y="3229831"/>
                </a:lnTo>
                <a:lnTo>
                  <a:pt x="528395" y="3285086"/>
                </a:lnTo>
                <a:lnTo>
                  <a:pt x="527965" y="3290166"/>
                </a:lnTo>
                <a:cubicBezTo>
                  <a:pt x="527965" y="3298449"/>
                  <a:pt x="528142" y="3306682"/>
                  <a:pt x="530049" y="3314794"/>
                </a:cubicBezTo>
                <a:cubicBezTo>
                  <a:pt x="529872" y="3323297"/>
                  <a:pt x="530775" y="3331587"/>
                  <a:pt x="532157" y="3339708"/>
                </a:cubicBezTo>
                <a:cubicBezTo>
                  <a:pt x="550979" y="3580884"/>
                  <a:pt x="721914" y="3768836"/>
                  <a:pt x="929692" y="3768836"/>
                </a:cubicBezTo>
                <a:cubicBezTo>
                  <a:pt x="930239" y="3768836"/>
                  <a:pt x="930786" y="3768835"/>
                  <a:pt x="931331" y="3768639"/>
                </a:cubicBezTo>
                <a:lnTo>
                  <a:pt x="931331" y="3822203"/>
                </a:lnTo>
                <a:cubicBezTo>
                  <a:pt x="739757" y="3822203"/>
                  <a:pt x="598112" y="3773911"/>
                  <a:pt x="507975" y="3678638"/>
                </a:cubicBezTo>
                <a:cubicBezTo>
                  <a:pt x="417575" y="3582577"/>
                  <a:pt x="372901" y="3410141"/>
                  <a:pt x="372901" y="3162642"/>
                </a:cubicBezTo>
                <a:lnTo>
                  <a:pt x="372901" y="2435365"/>
                </a:lnTo>
                <a:cubicBezTo>
                  <a:pt x="372901" y="2299674"/>
                  <a:pt x="350301" y="2189965"/>
                  <a:pt x="304838" y="2105453"/>
                </a:cubicBezTo>
                <a:cubicBezTo>
                  <a:pt x="260163" y="2021204"/>
                  <a:pt x="158200" y="1972649"/>
                  <a:pt x="0" y="1961888"/>
                </a:cubicBezTo>
                <a:lnTo>
                  <a:pt x="0" y="1860316"/>
                </a:lnTo>
                <a:cubicBezTo>
                  <a:pt x="146638" y="1837744"/>
                  <a:pt x="245710" y="1792339"/>
                  <a:pt x="296166" y="1724624"/>
                </a:cubicBezTo>
                <a:cubicBezTo>
                  <a:pt x="347410" y="1657434"/>
                  <a:pt x="372901" y="1544052"/>
                  <a:pt x="372901" y="1386838"/>
                </a:cubicBezTo>
                <a:lnTo>
                  <a:pt x="372901" y="659562"/>
                </a:lnTo>
                <a:cubicBezTo>
                  <a:pt x="372901" y="411275"/>
                  <a:pt x="417575" y="239626"/>
                  <a:pt x="507975" y="143566"/>
                </a:cubicBezTo>
                <a:cubicBezTo>
                  <a:pt x="598112" y="47505"/>
                  <a:pt x="739757" y="0"/>
                  <a:pt x="93133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" name="Freeform 5"/>
          <p:cNvSpPr/>
          <p:nvPr/>
        </p:nvSpPr>
        <p:spPr bwMode="auto">
          <a:xfrm flipH="1">
            <a:off x="7521795" y="3652247"/>
            <a:ext cx="177720" cy="729369"/>
          </a:xfrm>
          <a:custGeom>
            <a:avLst/>
            <a:gdLst/>
            <a:ahLst/>
            <a:cxnLst/>
            <a:rect l="l" t="t" r="r" b="b"/>
            <a:pathLst>
              <a:path w="931331" h="3822203">
                <a:moveTo>
                  <a:pt x="931331" y="0"/>
                </a:moveTo>
                <a:lnTo>
                  <a:pt x="931331" y="43438"/>
                </a:lnTo>
                <a:lnTo>
                  <a:pt x="929692" y="43241"/>
                </a:lnTo>
                <a:cubicBezTo>
                  <a:pt x="720560" y="43241"/>
                  <a:pt x="548753" y="233651"/>
                  <a:pt x="531759" y="477070"/>
                </a:cubicBezTo>
                <a:cubicBezTo>
                  <a:pt x="531001" y="481589"/>
                  <a:pt x="530505" y="486178"/>
                  <a:pt x="530592" y="490864"/>
                </a:cubicBezTo>
                <a:lnTo>
                  <a:pt x="527965" y="521911"/>
                </a:lnTo>
                <a:cubicBezTo>
                  <a:pt x="527965" y="524355"/>
                  <a:pt x="527981" y="526795"/>
                  <a:pt x="528584" y="529223"/>
                </a:cubicBezTo>
                <a:cubicBezTo>
                  <a:pt x="525896" y="549213"/>
                  <a:pt x="525319" y="570030"/>
                  <a:pt x="525319" y="591585"/>
                </a:cubicBezTo>
                <a:lnTo>
                  <a:pt x="525319" y="1420695"/>
                </a:lnTo>
                <a:cubicBezTo>
                  <a:pt x="525319" y="1644311"/>
                  <a:pt x="418363" y="1909396"/>
                  <a:pt x="152419" y="1909396"/>
                </a:cubicBezTo>
                <a:lnTo>
                  <a:pt x="152419" y="1917007"/>
                </a:lnTo>
                <a:cubicBezTo>
                  <a:pt x="411268" y="1917007"/>
                  <a:pt x="525319" y="2180779"/>
                  <a:pt x="525319" y="2401508"/>
                </a:cubicBezTo>
                <a:lnTo>
                  <a:pt x="525319" y="3229831"/>
                </a:lnTo>
                <a:lnTo>
                  <a:pt x="528395" y="3285086"/>
                </a:lnTo>
                <a:lnTo>
                  <a:pt x="527965" y="3290166"/>
                </a:lnTo>
                <a:cubicBezTo>
                  <a:pt x="527965" y="3298449"/>
                  <a:pt x="528142" y="3306682"/>
                  <a:pt x="530049" y="3314794"/>
                </a:cubicBezTo>
                <a:cubicBezTo>
                  <a:pt x="529872" y="3323297"/>
                  <a:pt x="530775" y="3331587"/>
                  <a:pt x="532157" y="3339708"/>
                </a:cubicBezTo>
                <a:cubicBezTo>
                  <a:pt x="550979" y="3580884"/>
                  <a:pt x="721914" y="3768836"/>
                  <a:pt x="929692" y="3768836"/>
                </a:cubicBezTo>
                <a:cubicBezTo>
                  <a:pt x="930239" y="3768836"/>
                  <a:pt x="930786" y="3768835"/>
                  <a:pt x="931331" y="3768639"/>
                </a:cubicBezTo>
                <a:lnTo>
                  <a:pt x="931331" y="3822203"/>
                </a:lnTo>
                <a:cubicBezTo>
                  <a:pt x="739757" y="3822203"/>
                  <a:pt x="598112" y="3773911"/>
                  <a:pt x="507975" y="3678638"/>
                </a:cubicBezTo>
                <a:cubicBezTo>
                  <a:pt x="417575" y="3582577"/>
                  <a:pt x="372901" y="3410141"/>
                  <a:pt x="372901" y="3162642"/>
                </a:cubicBezTo>
                <a:lnTo>
                  <a:pt x="372901" y="2435365"/>
                </a:lnTo>
                <a:cubicBezTo>
                  <a:pt x="372901" y="2299674"/>
                  <a:pt x="350301" y="2189965"/>
                  <a:pt x="304838" y="2105453"/>
                </a:cubicBezTo>
                <a:cubicBezTo>
                  <a:pt x="260163" y="2021204"/>
                  <a:pt x="158200" y="1972649"/>
                  <a:pt x="0" y="1961888"/>
                </a:cubicBezTo>
                <a:lnTo>
                  <a:pt x="0" y="1860316"/>
                </a:lnTo>
                <a:cubicBezTo>
                  <a:pt x="146638" y="1837744"/>
                  <a:pt x="245710" y="1792339"/>
                  <a:pt x="296166" y="1724624"/>
                </a:cubicBezTo>
                <a:cubicBezTo>
                  <a:pt x="347410" y="1657434"/>
                  <a:pt x="372901" y="1544052"/>
                  <a:pt x="372901" y="1386838"/>
                </a:cubicBezTo>
                <a:lnTo>
                  <a:pt x="372901" y="659562"/>
                </a:lnTo>
                <a:cubicBezTo>
                  <a:pt x="372901" y="411275"/>
                  <a:pt x="417575" y="239626"/>
                  <a:pt x="507975" y="143566"/>
                </a:cubicBezTo>
                <a:cubicBezTo>
                  <a:pt x="598112" y="47505"/>
                  <a:pt x="739757" y="0"/>
                  <a:pt x="93133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75995" y="1923415"/>
            <a:ext cx="1274445" cy="1224280"/>
            <a:chOff x="304800" y="673100"/>
            <a:chExt cx="4000500" cy="4000500"/>
          </a:xfrm>
          <a:solidFill>
            <a:schemeClr val="accent2">
              <a:lumMod val="40000"/>
              <a:lumOff val="60000"/>
            </a:schemeClr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9" name="同心圆 3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rgbClr val="F6B1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2419350" y="1283335"/>
            <a:ext cx="1274445" cy="1224280"/>
            <a:chOff x="304800" y="673100"/>
            <a:chExt cx="4000500" cy="4000500"/>
          </a:xfrm>
          <a:solidFill>
            <a:srgbClr val="43BCCE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2" name="同心圆 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576570" y="1283335"/>
            <a:ext cx="1274445" cy="1224280"/>
            <a:chOff x="304800" y="673100"/>
            <a:chExt cx="4000500" cy="4000500"/>
          </a:xfrm>
          <a:solidFill>
            <a:srgbClr val="02AC92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5" name="同心圆 4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851015" y="1950085"/>
            <a:ext cx="1274445" cy="1224280"/>
            <a:chOff x="304800" y="673100"/>
            <a:chExt cx="4000500" cy="4000500"/>
          </a:xfrm>
          <a:gradFill>
            <a:gsLst>
              <a:gs pos="0">
                <a:srgbClr val="99A3B0"/>
              </a:gs>
              <a:gs pos="100000">
                <a:srgbClr val="505358"/>
              </a:gs>
            </a:gsLst>
            <a:lin scaled="1"/>
          </a:gra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8" name="同心圆 4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3997960" y="859155"/>
            <a:ext cx="1274445" cy="1224280"/>
            <a:chOff x="304800" y="673100"/>
            <a:chExt cx="4000500" cy="4000500"/>
          </a:xfrm>
          <a:solidFill>
            <a:srgbClr val="EC2F4B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1" name="同心圆 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TextBox 38"/>
          <p:cNvSpPr txBox="1"/>
          <p:nvPr/>
        </p:nvSpPr>
        <p:spPr>
          <a:xfrm>
            <a:off x="945038" y="2336253"/>
            <a:ext cx="1336995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黄允苓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39"/>
          <p:cNvSpPr txBox="1"/>
          <p:nvPr/>
        </p:nvSpPr>
        <p:spPr>
          <a:xfrm>
            <a:off x="2395698" y="1708559"/>
            <a:ext cx="1335701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尹明洋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40"/>
          <p:cNvSpPr txBox="1"/>
          <p:nvPr/>
        </p:nvSpPr>
        <p:spPr>
          <a:xfrm>
            <a:off x="4011601" y="1272158"/>
            <a:ext cx="1248616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杨子健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41"/>
          <p:cNvSpPr txBox="1"/>
          <p:nvPr/>
        </p:nvSpPr>
        <p:spPr>
          <a:xfrm>
            <a:off x="5515471" y="1708526"/>
            <a:ext cx="1368152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银雪羽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45"/>
          <p:cNvSpPr txBox="1"/>
          <p:nvPr/>
        </p:nvSpPr>
        <p:spPr>
          <a:xfrm>
            <a:off x="6803866" y="2372444"/>
            <a:ext cx="1368152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黎欣元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fade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.25 0 E" pathEditMode="relative" ptsTypes="">
                                          <p:cBhvr>
                                            <p:cTn id="9" dur="2000" spd="-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41264E-6 3.7037E-6 L -0.2862 -0.00324 " pathEditMode="relative" rAng="0" ptsTypes="AA">
                                          <p:cBhvr>
                                            <p:cTn id="14" dur="2000" spd="-100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10" y="-1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1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  <p:bldP spid="7" grpId="0"/>
          <p:bldP spid="8" grpId="0"/>
          <p:bldP spid="9" grpId="0"/>
          <p:bldP spid="10" grpId="0"/>
          <p:bldP spid="11" grpId="0" bldLvl="0" animBg="1"/>
          <p:bldP spid="12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.25 0 E" pathEditMode="relative" ptsTypes="">
                                          <p:cBhvr>
                                            <p:cTn id="9" dur="2000" spd="-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41264E-6 3.7037E-6 L -0.2862 -0.00324 " pathEditMode="relative" rAng="0" ptsTypes="AA">
                                          <p:cBhvr>
                                            <p:cTn id="14" dur="2000" spd="-100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10" y="-1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  <p:bldP spid="7" grpId="0"/>
          <p:bldP spid="8" grpId="0"/>
          <p:bldP spid="9" grpId="0"/>
          <p:bldP spid="10" grpId="0"/>
          <p:bldP spid="11" grpId="0" bldLvl="0" animBg="1"/>
          <p:bldP spid="12" grpId="0" bldLvl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452756" y="97257"/>
            <a:ext cx="7886700" cy="246856"/>
          </a:xfrm>
        </p:spPr>
        <p:txBody>
          <a:bodyPr/>
          <a:lstStyle/>
          <a:p>
            <a:r>
              <a:rPr lang="zh-CN" altLang="en-US" dirty="0"/>
              <a:t>团队分工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 rot="21033189">
            <a:off x="1463109" y="1125612"/>
            <a:ext cx="3739791" cy="3665864"/>
          </a:xfrm>
          <a:prstGeom prst="ellips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187624" y="1317511"/>
            <a:ext cx="3298688" cy="3298688"/>
            <a:chOff x="1187624" y="1119987"/>
            <a:chExt cx="3298688" cy="3298688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555439" y="1603911"/>
              <a:ext cx="2495064" cy="2398194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6" name="组合 5"/>
            <p:cNvGrpSpPr/>
            <p:nvPr/>
          </p:nvGrpSpPr>
          <p:grpSpPr>
            <a:xfrm>
              <a:off x="1187624" y="1119987"/>
              <a:ext cx="3298688" cy="3298688"/>
              <a:chOff x="2555776" y="915566"/>
              <a:chExt cx="1944216" cy="1944216"/>
            </a:xfrm>
            <a:effectLst>
              <a:outerShdw blurRad="63500" dist="508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2555776" y="915566"/>
                <a:ext cx="1944216" cy="1944216"/>
              </a:xfrm>
              <a:prstGeom prst="donut">
                <a:avLst>
                  <a:gd name="adj" fmla="val 10097"/>
                </a:avLst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1"/>
                <a:tileRect/>
              </a:gra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同心圆 14"/>
              <p:cNvSpPr/>
              <p:nvPr/>
            </p:nvSpPr>
            <p:spPr>
              <a:xfrm>
                <a:off x="2733336" y="1093126"/>
                <a:ext cx="1589098" cy="1589098"/>
              </a:xfrm>
              <a:prstGeom prst="donut">
                <a:avLst>
                  <a:gd name="adj" fmla="val 8132"/>
                </a:avLst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6200000" scaled="1"/>
                <a:tileRect/>
              </a:gra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4050503" y="1083965"/>
            <a:ext cx="495374" cy="495804"/>
            <a:chOff x="4050503" y="886441"/>
            <a:chExt cx="495374" cy="495804"/>
          </a:xfrm>
        </p:grpSpPr>
        <p:sp>
          <p:nvSpPr>
            <p:cNvPr id="18" name="椭圆 17"/>
            <p:cNvSpPr/>
            <p:nvPr/>
          </p:nvSpPr>
          <p:spPr>
            <a:xfrm>
              <a:off x="4050503" y="886871"/>
              <a:ext cx="495374" cy="495374"/>
            </a:xfrm>
            <a:prstGeom prst="ellipse">
              <a:avLst/>
            </a:prstGeom>
            <a:gradFill flip="none" rotWithShape="1">
              <a:gsLst>
                <a:gs pos="45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000000" scaled="0"/>
              <a:tileRect/>
            </a:gradFill>
            <a:ln w="63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7400000" scaled="0"/>
              </a:gradFill>
            </a:ln>
            <a:effectLst>
              <a:outerShdw blurRad="152400" dist="38100" dir="810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rgbClr val="C00000"/>
                </a:solidFill>
              </a:endParaRPr>
            </a:p>
          </p:txBody>
        </p:sp>
        <p:sp>
          <p:nvSpPr>
            <p:cNvPr id="24" name="TextBox 66"/>
            <p:cNvSpPr txBox="1"/>
            <p:nvPr/>
          </p:nvSpPr>
          <p:spPr>
            <a:xfrm>
              <a:off x="4170312" y="886441"/>
              <a:ext cx="2568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400" b="1" dirty="0">
                  <a:solidFill>
                    <a:schemeClr val="accent1"/>
                  </a:solidFill>
                </a:rPr>
                <a:t>1</a:t>
              </a:r>
              <a:endParaRPr lang="zh-CN" altLang="en-US" sz="24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644008" y="1749559"/>
            <a:ext cx="495374" cy="495374"/>
            <a:chOff x="4644008" y="1491630"/>
            <a:chExt cx="495374" cy="495374"/>
          </a:xfrm>
        </p:grpSpPr>
        <p:sp>
          <p:nvSpPr>
            <p:cNvPr id="26" name="椭圆 25"/>
            <p:cNvSpPr/>
            <p:nvPr/>
          </p:nvSpPr>
          <p:spPr>
            <a:xfrm>
              <a:off x="4644008" y="1491630"/>
              <a:ext cx="495374" cy="495374"/>
            </a:xfrm>
            <a:prstGeom prst="ellipse">
              <a:avLst/>
            </a:prstGeom>
            <a:gradFill flip="none" rotWithShape="1">
              <a:gsLst>
                <a:gs pos="45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000000" scaled="0"/>
              <a:tileRect/>
            </a:gradFill>
            <a:ln w="63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7400000" scaled="0"/>
              </a:gradFill>
            </a:ln>
            <a:effectLst>
              <a:outerShdw blurRad="152400" dist="38100" dir="810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rgbClr val="C00000"/>
                </a:solidFill>
              </a:endParaRPr>
            </a:p>
          </p:txBody>
        </p:sp>
        <p:sp>
          <p:nvSpPr>
            <p:cNvPr id="27" name="TextBox 69"/>
            <p:cNvSpPr txBox="1"/>
            <p:nvPr/>
          </p:nvSpPr>
          <p:spPr>
            <a:xfrm>
              <a:off x="4725717" y="1502683"/>
              <a:ext cx="3209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400" b="1" dirty="0">
                  <a:solidFill>
                    <a:schemeClr val="accent2"/>
                  </a:solidFill>
                </a:rPr>
                <a:t>2</a:t>
              </a:r>
              <a:endParaRPr lang="zh-CN" altLang="en-US" sz="24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940722" y="2613655"/>
            <a:ext cx="495374" cy="495374"/>
            <a:chOff x="4891695" y="2364408"/>
            <a:chExt cx="495374" cy="495374"/>
          </a:xfrm>
        </p:grpSpPr>
        <p:sp>
          <p:nvSpPr>
            <p:cNvPr id="29" name="椭圆 28"/>
            <p:cNvSpPr/>
            <p:nvPr/>
          </p:nvSpPr>
          <p:spPr>
            <a:xfrm>
              <a:off x="4891695" y="2364408"/>
              <a:ext cx="495374" cy="495374"/>
            </a:xfrm>
            <a:prstGeom prst="ellipse">
              <a:avLst/>
            </a:prstGeom>
            <a:gradFill flip="none" rotWithShape="1">
              <a:gsLst>
                <a:gs pos="45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000000" scaled="0"/>
              <a:tileRect/>
            </a:gradFill>
            <a:ln w="63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7400000" scaled="0"/>
              </a:gradFill>
            </a:ln>
            <a:effectLst>
              <a:outerShdw blurRad="152400" dist="38100" dir="810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rgbClr val="C00000"/>
                </a:solidFill>
              </a:endParaRP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4982929" y="2384986"/>
              <a:ext cx="3257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400" b="1" dirty="0">
                  <a:solidFill>
                    <a:schemeClr val="accent3"/>
                  </a:solidFill>
                </a:rPr>
                <a:t>3</a:t>
              </a:r>
              <a:endParaRPr lang="zh-CN" altLang="en-US" sz="2400" b="1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788024" y="3558441"/>
            <a:ext cx="495374" cy="495374"/>
            <a:chOff x="4832130" y="3158273"/>
            <a:chExt cx="495374" cy="495374"/>
          </a:xfrm>
        </p:grpSpPr>
        <p:sp>
          <p:nvSpPr>
            <p:cNvPr id="32" name="椭圆 31"/>
            <p:cNvSpPr/>
            <p:nvPr/>
          </p:nvSpPr>
          <p:spPr>
            <a:xfrm>
              <a:off x="4832130" y="3158273"/>
              <a:ext cx="495374" cy="495374"/>
            </a:xfrm>
            <a:prstGeom prst="ellipse">
              <a:avLst/>
            </a:prstGeom>
            <a:gradFill flip="none" rotWithShape="1">
              <a:gsLst>
                <a:gs pos="45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000000" scaled="0"/>
              <a:tileRect/>
            </a:gradFill>
            <a:ln w="63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7400000" scaled="0"/>
              </a:gradFill>
            </a:ln>
            <a:effectLst>
              <a:outerShdw blurRad="152400" dist="38100" dir="810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rgbClr val="C00000"/>
                </a:solidFill>
              </a:endParaRPr>
            </a:p>
          </p:txBody>
        </p:sp>
        <p:sp>
          <p:nvSpPr>
            <p:cNvPr id="33" name="TextBox 75"/>
            <p:cNvSpPr txBox="1"/>
            <p:nvPr/>
          </p:nvSpPr>
          <p:spPr>
            <a:xfrm>
              <a:off x="4923364" y="3160644"/>
              <a:ext cx="3241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400" b="1" dirty="0">
                  <a:solidFill>
                    <a:schemeClr val="accent4"/>
                  </a:solidFill>
                </a:rPr>
                <a:t>4</a:t>
              </a:r>
              <a:endParaRPr lang="zh-CN" altLang="en-US" sz="2400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139952" y="4206513"/>
            <a:ext cx="495374" cy="495374"/>
            <a:chOff x="4139952" y="3948584"/>
            <a:chExt cx="495374" cy="495374"/>
          </a:xfrm>
        </p:grpSpPr>
        <p:sp>
          <p:nvSpPr>
            <p:cNvPr id="35" name="椭圆 34"/>
            <p:cNvSpPr/>
            <p:nvPr/>
          </p:nvSpPr>
          <p:spPr>
            <a:xfrm>
              <a:off x="4139952" y="3948584"/>
              <a:ext cx="495374" cy="495374"/>
            </a:xfrm>
            <a:prstGeom prst="ellipse">
              <a:avLst/>
            </a:prstGeom>
            <a:gradFill flip="none" rotWithShape="1">
              <a:gsLst>
                <a:gs pos="45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000000" scaled="0"/>
              <a:tileRect/>
            </a:gradFill>
            <a:ln w="63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7400000" scaled="0"/>
              </a:gradFill>
            </a:ln>
            <a:effectLst>
              <a:outerShdw blurRad="152400" dist="38100" dir="810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rgbClr val="C00000"/>
                </a:solidFill>
              </a:endParaRPr>
            </a:p>
          </p:txBody>
        </p:sp>
        <p:sp>
          <p:nvSpPr>
            <p:cNvPr id="36" name="TextBox 78"/>
            <p:cNvSpPr txBox="1"/>
            <p:nvPr/>
          </p:nvSpPr>
          <p:spPr>
            <a:xfrm>
              <a:off x="4246700" y="3979574"/>
              <a:ext cx="3241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400" b="1" dirty="0">
                  <a:solidFill>
                    <a:schemeClr val="accent2"/>
                  </a:solidFill>
                </a:rPr>
                <a:t>5</a:t>
              </a:r>
              <a:endParaRPr lang="zh-CN" altLang="en-US" sz="24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37" name="TextBox 79"/>
          <p:cNvSpPr txBox="1"/>
          <p:nvPr/>
        </p:nvSpPr>
        <p:spPr>
          <a:xfrm>
            <a:off x="4835087" y="976270"/>
            <a:ext cx="2463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/>
            <a:r>
              <a:rPr lang="zh-CN" altLang="en-US" sz="1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组织管理</a:t>
            </a:r>
            <a:endParaRPr lang="en-US" altLang="zh-CN" sz="1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杨子健</a:t>
            </a:r>
            <a:endParaRPr lang="zh-CN" altLang="en-US" sz="10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80"/>
          <p:cNvSpPr txBox="1"/>
          <p:nvPr/>
        </p:nvSpPr>
        <p:spPr>
          <a:xfrm>
            <a:off x="5376531" y="1801435"/>
            <a:ext cx="2463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/>
            <a:r>
              <a:rPr lang="zh-CN" altLang="en-US" sz="1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技术提供</a:t>
            </a:r>
            <a:endParaRPr lang="en-US" altLang="zh-CN" sz="1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杨子健、尹明洋</a:t>
            </a:r>
            <a:endParaRPr lang="zh-CN" altLang="en-US" sz="10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81"/>
          <p:cNvSpPr txBox="1"/>
          <p:nvPr/>
        </p:nvSpPr>
        <p:spPr>
          <a:xfrm>
            <a:off x="5580112" y="2626600"/>
            <a:ext cx="2463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/>
            <a:r>
              <a:rPr lang="zh-CN" altLang="en-US" sz="1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设计提供</a:t>
            </a:r>
            <a:endParaRPr lang="en-US" altLang="zh-CN" sz="1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银雪羽</a:t>
            </a:r>
            <a:endParaRPr lang="zh-CN" altLang="en-US" sz="10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82"/>
          <p:cNvSpPr txBox="1"/>
          <p:nvPr/>
        </p:nvSpPr>
        <p:spPr>
          <a:xfrm>
            <a:off x="5436096" y="3451765"/>
            <a:ext cx="2463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/>
            <a:r>
              <a:rPr lang="zh-CN" altLang="en-US" sz="1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资料提供</a:t>
            </a:r>
            <a:endParaRPr lang="en-US" altLang="zh-CN" sz="1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黄允苓</a:t>
            </a:r>
            <a:endParaRPr lang="zh-CN" altLang="en-US" sz="10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83"/>
          <p:cNvSpPr txBox="1"/>
          <p:nvPr/>
        </p:nvSpPr>
        <p:spPr>
          <a:xfrm>
            <a:off x="4891695" y="4276931"/>
            <a:ext cx="2463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/>
            <a:r>
              <a:rPr lang="zh-CN" altLang="en-US" sz="1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方案提供</a:t>
            </a:r>
            <a:endParaRPr lang="en-US" altLang="zh-CN" sz="1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黎欣元</a:t>
            </a:r>
            <a:endParaRPr lang="zh-CN" altLang="en-US" sz="10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893653" y="3220788"/>
            <a:ext cx="1342127" cy="1342129"/>
            <a:chOff x="4964170" y="1531186"/>
            <a:chExt cx="1001712" cy="1001713"/>
          </a:xfrm>
        </p:grpSpPr>
        <p:sp>
          <p:nvSpPr>
            <p:cNvPr id="43" name="MH_Other_7"/>
            <p:cNvSpPr/>
            <p:nvPr>
              <p:custDataLst>
                <p:tags r:id="rId2"/>
              </p:custDataLst>
            </p:nvPr>
          </p:nvSpPr>
          <p:spPr>
            <a:xfrm flipH="1">
              <a:off x="4964170" y="1531186"/>
              <a:ext cx="1001712" cy="1001713"/>
            </a:xfrm>
            <a:prstGeom prst="ellipse">
              <a:avLst/>
            </a:prstGeom>
            <a:gradFill flip="none" rotWithShape="1">
              <a:gsLst>
                <a:gs pos="100000">
                  <a:srgbClr val="FFFFFF"/>
                </a:gs>
                <a:gs pos="0">
                  <a:srgbClr val="B8BBBC"/>
                </a:gs>
              </a:gsLst>
              <a:lin ang="6600000" scaled="0"/>
              <a:tileRect/>
            </a:gra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</a:gradFill>
            </a:ln>
            <a:effectLst>
              <a:outerShdw blurRad="50800" dist="88900" dir="2700000" algn="tl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MH_Other_8"/>
            <p:cNvSpPr/>
            <p:nvPr>
              <p:custDataLst>
                <p:tags r:id="rId3"/>
              </p:custDataLst>
            </p:nvPr>
          </p:nvSpPr>
          <p:spPr>
            <a:xfrm flipH="1">
              <a:off x="5076825" y="1643832"/>
              <a:ext cx="776280" cy="7762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innerShdw blurRad="1143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latin typeface="+mn-ea"/>
              </a:endParaRPr>
            </a:p>
          </p:txBody>
        </p:sp>
      </p:grpSp>
      <p:sp>
        <p:nvSpPr>
          <p:cNvPr id="45" name="TextBox 86"/>
          <p:cNvSpPr txBox="1"/>
          <p:nvPr/>
        </p:nvSpPr>
        <p:spPr>
          <a:xfrm>
            <a:off x="1187625" y="3753673"/>
            <a:ext cx="763488" cy="215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团队分工</a:t>
            </a:r>
            <a:endParaRPr lang="zh-CN" altLang="en-US" sz="14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2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2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7" grpId="0"/>
      <p:bldP spid="38" grpId="0"/>
      <p:bldP spid="39" grpId="0"/>
      <p:bldP spid="40" grpId="0"/>
      <p:bldP spid="4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2048688" y="1696518"/>
            <a:ext cx="1837257" cy="1837257"/>
            <a:chOff x="1959919" y="2023759"/>
            <a:chExt cx="2773806" cy="2773806"/>
          </a:xfrm>
        </p:grpSpPr>
        <p:grpSp>
          <p:nvGrpSpPr>
            <p:cNvPr id="43" name="组合 42"/>
            <p:cNvGrpSpPr/>
            <p:nvPr/>
          </p:nvGrpSpPr>
          <p:grpSpPr>
            <a:xfrm>
              <a:off x="1959919" y="2023759"/>
              <a:ext cx="2773806" cy="2773806"/>
              <a:chOff x="2099081" y="2031187"/>
              <a:chExt cx="2739620" cy="2739620"/>
            </a:xfrm>
          </p:grpSpPr>
          <p:sp>
            <p:nvSpPr>
              <p:cNvPr id="53" name="椭圆 52"/>
              <p:cNvSpPr/>
              <p:nvPr/>
            </p:nvSpPr>
            <p:spPr>
              <a:xfrm>
                <a:off x="2099081" y="2031187"/>
                <a:ext cx="2739620" cy="27396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alpha val="99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softEdge rad="1016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圆角矩形 53"/>
              <p:cNvSpPr/>
              <p:nvPr/>
            </p:nvSpPr>
            <p:spPr>
              <a:xfrm>
                <a:off x="2377216" y="2309322"/>
                <a:ext cx="2183348" cy="218334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B8BBBC"/>
                  </a:gs>
                </a:gsLst>
                <a:lin ang="54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椭圆 47"/>
            <p:cNvSpPr/>
            <p:nvPr/>
          </p:nvSpPr>
          <p:spPr>
            <a:xfrm>
              <a:off x="2510240" y="2574081"/>
              <a:ext cx="1673164" cy="167316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innerShdw blurRad="2032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0"/>
            </a:p>
          </p:txBody>
        </p:sp>
      </p:grpSp>
      <p:sp>
        <p:nvSpPr>
          <p:cNvPr id="61" name="TextBox 13"/>
          <p:cNvSpPr txBox="1"/>
          <p:nvPr/>
        </p:nvSpPr>
        <p:spPr>
          <a:xfrm flipH="1">
            <a:off x="2568137" y="2338860"/>
            <a:ext cx="798358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>
              <a:defRPr/>
            </a:pP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02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Impact" panose="020B080603090205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0" name="椭圆 120"/>
          <p:cNvSpPr>
            <a:spLocks noChangeArrowheads="1"/>
          </p:cNvSpPr>
          <p:nvPr/>
        </p:nvSpPr>
        <p:spPr bwMode="auto">
          <a:xfrm>
            <a:off x="1728682" y="2892015"/>
            <a:ext cx="443852" cy="442946"/>
          </a:xfrm>
          <a:prstGeom prst="ellipse">
            <a:avLst/>
          </a:prstGeom>
          <a:solidFill>
            <a:srgbClr val="43BCCE"/>
          </a:soli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1" name="椭圆 123"/>
          <p:cNvSpPr>
            <a:spLocks noChangeArrowheads="1"/>
          </p:cNvSpPr>
          <p:nvPr/>
        </p:nvSpPr>
        <p:spPr bwMode="auto">
          <a:xfrm>
            <a:off x="1649173" y="2214789"/>
            <a:ext cx="332664" cy="332662"/>
          </a:xfrm>
          <a:prstGeom prst="ellipse">
            <a:avLst/>
          </a:prstGeom>
          <a:solidFill>
            <a:srgbClr val="F6B12C"/>
          </a:soli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2" name="椭圆 124"/>
          <p:cNvSpPr>
            <a:spLocks noChangeArrowheads="1"/>
          </p:cNvSpPr>
          <p:nvPr/>
        </p:nvSpPr>
        <p:spPr bwMode="auto">
          <a:xfrm>
            <a:off x="2424380" y="1490977"/>
            <a:ext cx="315488" cy="315486"/>
          </a:xfrm>
          <a:prstGeom prst="ellipse">
            <a:avLst/>
          </a:prstGeom>
          <a:solidFill>
            <a:srgbClr val="EC2F4B"/>
          </a:soli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3" name="椭圆 125"/>
          <p:cNvSpPr>
            <a:spLocks noChangeArrowheads="1"/>
          </p:cNvSpPr>
          <p:nvPr/>
        </p:nvSpPr>
        <p:spPr bwMode="auto">
          <a:xfrm>
            <a:off x="3521434" y="1735599"/>
            <a:ext cx="325430" cy="325430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5" name="椭圆 126"/>
          <p:cNvSpPr>
            <a:spLocks noChangeArrowheads="1"/>
          </p:cNvSpPr>
          <p:nvPr/>
        </p:nvSpPr>
        <p:spPr bwMode="auto">
          <a:xfrm>
            <a:off x="3411301" y="3354527"/>
            <a:ext cx="192912" cy="19291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</a:ln>
          <a:effectLst>
            <a:outerShdw blurRad="304800" dist="76200" dir="6000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/>
          <a:lstStyle/>
          <a:p>
            <a:endParaRPr lang="zh-CN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cxnSp>
        <p:nvCxnSpPr>
          <p:cNvPr id="76" name="直接连接符 75"/>
          <p:cNvCxnSpPr/>
          <p:nvPr/>
        </p:nvCxnSpPr>
        <p:spPr>
          <a:xfrm>
            <a:off x="4094648" y="2476177"/>
            <a:ext cx="3236046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/>
          <p:cNvSpPr/>
          <p:nvPr/>
        </p:nvSpPr>
        <p:spPr>
          <a:xfrm>
            <a:off x="4161323" y="1883042"/>
            <a:ext cx="1813560" cy="57594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3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zh-CN" altLang="en-US" sz="33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4111297" y="2615757"/>
            <a:ext cx="86614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marL="214630" indent="-214630" algn="l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低代码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5985008" y="2615577"/>
            <a:ext cx="172339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marL="214630" indent="-214630" algn="l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收集需求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需求分类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985182" y="3058873"/>
            <a:ext cx="103759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marL="214630" indent="-214630" algn="l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功能细分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111297" y="3031682"/>
            <a:ext cx="1037590" cy="27622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p>
            <a:pPr marL="214630" indent="-214630" algn="l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需求分类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649"/>
                            </p:stCondLst>
                            <p:childTnLst>
                              <p:par>
                                <p:cTn id="44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0" presetClass="entr" presetSubtype="0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0" presetClass="entr" presetSubtype="0" decel="10000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649"/>
                            </p:stCondLst>
                            <p:childTnLst>
                              <p:par>
                                <p:cTn id="60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70" grpId="0" bldLvl="0" animBg="1"/>
      <p:bldP spid="71" grpId="0" bldLvl="0" animBg="1"/>
      <p:bldP spid="72" grpId="0" bldLvl="0" animBg="1"/>
      <p:bldP spid="73" grpId="0" bldLvl="0" animBg="1"/>
      <p:bldP spid="75" grpId="0" bldLvl="0" animBg="1"/>
      <p:bldP spid="77" grpId="0"/>
      <p:bldP spid="78" grpId="0"/>
      <p:bldP spid="79" grpId="0"/>
      <p:bldP spid="80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低代码</a:t>
            </a:r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1792232" y="1718414"/>
            <a:ext cx="0" cy="0"/>
          </a:xfrm>
          <a:prstGeom prst="line">
            <a:avLst/>
          </a:prstGeom>
          <a:ln w="19050">
            <a:solidFill>
              <a:srgbClr val="F7D9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78"/>
          <p:cNvSpPr txBox="1"/>
          <p:nvPr/>
        </p:nvSpPr>
        <p:spPr>
          <a:xfrm>
            <a:off x="6097185" y="2108053"/>
            <a:ext cx="277980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低代码优点</a:t>
            </a:r>
            <a:endParaRPr 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5210224" y="1949314"/>
            <a:ext cx="599448" cy="599448"/>
            <a:chOff x="4988609" y="3551062"/>
            <a:chExt cx="599448" cy="599448"/>
          </a:xfrm>
        </p:grpSpPr>
        <p:sp>
          <p:nvSpPr>
            <p:cNvPr id="33" name="椭圆 32"/>
            <p:cNvSpPr/>
            <p:nvPr/>
          </p:nvSpPr>
          <p:spPr>
            <a:xfrm>
              <a:off x="4988609" y="3551062"/>
              <a:ext cx="599448" cy="599448"/>
            </a:xfrm>
            <a:prstGeom prst="ellipse">
              <a:avLst/>
            </a:prstGeom>
            <a:gradFill flip="none" rotWithShape="1">
              <a:gsLst>
                <a:gs pos="45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000000" scaled="0"/>
              <a:tileRect/>
            </a:gradFill>
            <a:ln w="63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7400000" scaled="0"/>
              </a:gradFill>
            </a:ln>
            <a:effectLst>
              <a:outerShdw blurRad="152400" dist="38100" dir="810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4" name="Freeform 19"/>
            <p:cNvSpPr>
              <a:spLocks noEditPoints="1"/>
            </p:cNvSpPr>
            <p:nvPr/>
          </p:nvSpPr>
          <p:spPr bwMode="auto">
            <a:xfrm>
              <a:off x="5140570" y="3710860"/>
              <a:ext cx="295526" cy="279852"/>
            </a:xfrm>
            <a:custGeom>
              <a:avLst/>
              <a:gdLst>
                <a:gd name="T0" fmla="*/ 522 w 638"/>
                <a:gd name="T1" fmla="*/ 59 h 603"/>
                <a:gd name="T2" fmla="*/ 520 w 638"/>
                <a:gd name="T3" fmla="*/ 186 h 603"/>
                <a:gd name="T4" fmla="*/ 301 w 638"/>
                <a:gd name="T5" fmla="*/ 186 h 603"/>
                <a:gd name="T6" fmla="*/ 299 w 638"/>
                <a:gd name="T7" fmla="*/ 129 h 603"/>
                <a:gd name="T8" fmla="*/ 299 w 638"/>
                <a:gd name="T9" fmla="*/ 119 h 603"/>
                <a:gd name="T10" fmla="*/ 301 w 638"/>
                <a:gd name="T11" fmla="*/ 54 h 603"/>
                <a:gd name="T12" fmla="*/ 305 w 638"/>
                <a:gd name="T13" fmla="*/ 27 h 603"/>
                <a:gd name="T14" fmla="*/ 273 w 638"/>
                <a:gd name="T15" fmla="*/ 59 h 603"/>
                <a:gd name="T16" fmla="*/ 263 w 638"/>
                <a:gd name="T17" fmla="*/ 113 h 603"/>
                <a:gd name="T18" fmla="*/ 111 w 638"/>
                <a:gd name="T19" fmla="*/ 94 h 603"/>
                <a:gd name="T20" fmla="*/ 112 w 638"/>
                <a:gd name="T21" fmla="*/ 207 h 603"/>
                <a:gd name="T22" fmla="*/ 117 w 638"/>
                <a:gd name="T23" fmla="*/ 207 h 603"/>
                <a:gd name="T24" fmla="*/ 148 w 638"/>
                <a:gd name="T25" fmla="*/ 339 h 603"/>
                <a:gd name="T26" fmla="*/ 155 w 638"/>
                <a:gd name="T27" fmla="*/ 339 h 603"/>
                <a:gd name="T28" fmla="*/ 185 w 638"/>
                <a:gd name="T29" fmla="*/ 223 h 603"/>
                <a:gd name="T30" fmla="*/ 185 w 638"/>
                <a:gd name="T31" fmla="*/ 127 h 603"/>
                <a:gd name="T32" fmla="*/ 263 w 638"/>
                <a:gd name="T33" fmla="*/ 136 h 603"/>
                <a:gd name="T34" fmla="*/ 282 w 638"/>
                <a:gd name="T35" fmla="*/ 204 h 603"/>
                <a:gd name="T36" fmla="*/ 305 w 638"/>
                <a:gd name="T37" fmla="*/ 214 h 603"/>
                <a:gd name="T38" fmla="*/ 539 w 638"/>
                <a:gd name="T39" fmla="*/ 204 h 603"/>
                <a:gd name="T40" fmla="*/ 539 w 638"/>
                <a:gd name="T41" fmla="*/ 36 h 603"/>
                <a:gd name="T42" fmla="*/ 520 w 638"/>
                <a:gd name="T43" fmla="*/ 221 h 603"/>
                <a:gd name="T44" fmla="*/ 523 w 638"/>
                <a:gd name="T45" fmla="*/ 341 h 603"/>
                <a:gd name="T46" fmla="*/ 367 w 638"/>
                <a:gd name="T47" fmla="*/ 249 h 603"/>
                <a:gd name="T48" fmla="*/ 334 w 638"/>
                <a:gd name="T49" fmla="*/ 249 h 603"/>
                <a:gd name="T50" fmla="*/ 520 w 638"/>
                <a:gd name="T51" fmla="*/ 221 h 603"/>
                <a:gd name="T52" fmla="*/ 158 w 638"/>
                <a:gd name="T53" fmla="*/ 438 h 603"/>
                <a:gd name="T54" fmla="*/ 113 w 638"/>
                <a:gd name="T55" fmla="*/ 373 h 603"/>
                <a:gd name="T56" fmla="*/ 361 w 638"/>
                <a:gd name="T57" fmla="*/ 438 h 603"/>
                <a:gd name="T58" fmla="*/ 316 w 638"/>
                <a:gd name="T59" fmla="*/ 373 h 603"/>
                <a:gd name="T60" fmla="*/ 567 w 638"/>
                <a:gd name="T61" fmla="*/ 438 h 603"/>
                <a:gd name="T62" fmla="*/ 522 w 638"/>
                <a:gd name="T63" fmla="*/ 373 h 603"/>
                <a:gd name="T64" fmla="*/ 200 w 638"/>
                <a:gd name="T65" fmla="*/ 487 h 603"/>
                <a:gd name="T66" fmla="*/ 221 w 638"/>
                <a:gd name="T67" fmla="*/ 527 h 603"/>
                <a:gd name="T68" fmla="*/ 265 w 638"/>
                <a:gd name="T69" fmla="*/ 448 h 603"/>
                <a:gd name="T70" fmla="*/ 403 w 638"/>
                <a:gd name="T71" fmla="*/ 527 h 603"/>
                <a:gd name="T72" fmla="*/ 433 w 638"/>
                <a:gd name="T73" fmla="*/ 527 h 603"/>
                <a:gd name="T74" fmla="*/ 570 w 638"/>
                <a:gd name="T75" fmla="*/ 448 h 603"/>
                <a:gd name="T76" fmla="*/ 614 w 638"/>
                <a:gd name="T77" fmla="*/ 527 h 603"/>
                <a:gd name="T78" fmla="*/ 638 w 638"/>
                <a:gd name="T79" fmla="*/ 549 h 603"/>
                <a:gd name="T80" fmla="*/ 608 w 638"/>
                <a:gd name="T81" fmla="*/ 549 h 603"/>
                <a:gd name="T82" fmla="*/ 433 w 638"/>
                <a:gd name="T83" fmla="*/ 549 h 603"/>
                <a:gd name="T84" fmla="*/ 403 w 638"/>
                <a:gd name="T85" fmla="*/ 549 h 603"/>
                <a:gd name="T86" fmla="*/ 227 w 638"/>
                <a:gd name="T87" fmla="*/ 549 h 603"/>
                <a:gd name="T88" fmla="*/ 200 w 638"/>
                <a:gd name="T89" fmla="*/ 549 h 603"/>
                <a:gd name="T90" fmla="*/ 24 w 638"/>
                <a:gd name="T91" fmla="*/ 549 h 603"/>
                <a:gd name="T92" fmla="*/ 24 w 638"/>
                <a:gd name="T93" fmla="*/ 527 h 603"/>
                <a:gd name="T94" fmla="*/ 152 w 638"/>
                <a:gd name="T95" fmla="*/ 0 h 603"/>
                <a:gd name="T96" fmla="*/ 108 w 638"/>
                <a:gd name="T97" fmla="*/ 44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38" h="603">
                  <a:moveTo>
                    <a:pt x="516" y="53"/>
                  </a:moveTo>
                  <a:cubicBezTo>
                    <a:pt x="517" y="53"/>
                    <a:pt x="519" y="53"/>
                    <a:pt x="520" y="54"/>
                  </a:cubicBezTo>
                  <a:cubicBezTo>
                    <a:pt x="522" y="56"/>
                    <a:pt x="522" y="57"/>
                    <a:pt x="522" y="59"/>
                  </a:cubicBezTo>
                  <a:lnTo>
                    <a:pt x="522" y="181"/>
                  </a:lnTo>
                  <a:cubicBezTo>
                    <a:pt x="522" y="183"/>
                    <a:pt x="522" y="185"/>
                    <a:pt x="520" y="186"/>
                  </a:cubicBezTo>
                  <a:lnTo>
                    <a:pt x="520" y="186"/>
                  </a:lnTo>
                  <a:cubicBezTo>
                    <a:pt x="519" y="187"/>
                    <a:pt x="517" y="188"/>
                    <a:pt x="516" y="188"/>
                  </a:cubicBezTo>
                  <a:lnTo>
                    <a:pt x="305" y="188"/>
                  </a:lnTo>
                  <a:cubicBezTo>
                    <a:pt x="303" y="188"/>
                    <a:pt x="302" y="187"/>
                    <a:pt x="301" y="186"/>
                  </a:cubicBezTo>
                  <a:lnTo>
                    <a:pt x="300" y="186"/>
                  </a:lnTo>
                  <a:cubicBezTo>
                    <a:pt x="299" y="185"/>
                    <a:pt x="299" y="183"/>
                    <a:pt x="299" y="181"/>
                  </a:cubicBezTo>
                  <a:lnTo>
                    <a:pt x="299" y="129"/>
                  </a:lnTo>
                  <a:lnTo>
                    <a:pt x="403" y="107"/>
                  </a:lnTo>
                  <a:lnTo>
                    <a:pt x="403" y="105"/>
                  </a:lnTo>
                  <a:lnTo>
                    <a:pt x="299" y="119"/>
                  </a:lnTo>
                  <a:lnTo>
                    <a:pt x="299" y="59"/>
                  </a:lnTo>
                  <a:cubicBezTo>
                    <a:pt x="299" y="57"/>
                    <a:pt x="299" y="56"/>
                    <a:pt x="300" y="54"/>
                  </a:cubicBezTo>
                  <a:lnTo>
                    <a:pt x="301" y="54"/>
                  </a:lnTo>
                  <a:cubicBezTo>
                    <a:pt x="302" y="53"/>
                    <a:pt x="303" y="53"/>
                    <a:pt x="305" y="53"/>
                  </a:cubicBezTo>
                  <a:lnTo>
                    <a:pt x="516" y="53"/>
                  </a:lnTo>
                  <a:close/>
                  <a:moveTo>
                    <a:pt x="305" y="27"/>
                  </a:moveTo>
                  <a:cubicBezTo>
                    <a:pt x="296" y="27"/>
                    <a:pt x="288" y="30"/>
                    <a:pt x="282" y="36"/>
                  </a:cubicBezTo>
                  <a:lnTo>
                    <a:pt x="282" y="36"/>
                  </a:lnTo>
                  <a:cubicBezTo>
                    <a:pt x="276" y="42"/>
                    <a:pt x="273" y="50"/>
                    <a:pt x="273" y="59"/>
                  </a:cubicBezTo>
                  <a:lnTo>
                    <a:pt x="273" y="122"/>
                  </a:lnTo>
                  <a:lnTo>
                    <a:pt x="263" y="124"/>
                  </a:lnTo>
                  <a:lnTo>
                    <a:pt x="263" y="113"/>
                  </a:lnTo>
                  <a:lnTo>
                    <a:pt x="217" y="113"/>
                  </a:lnTo>
                  <a:lnTo>
                    <a:pt x="185" y="94"/>
                  </a:lnTo>
                  <a:lnTo>
                    <a:pt x="111" y="94"/>
                  </a:lnTo>
                  <a:cubicBezTo>
                    <a:pt x="96" y="94"/>
                    <a:pt x="84" y="106"/>
                    <a:pt x="84" y="121"/>
                  </a:cubicBezTo>
                  <a:lnTo>
                    <a:pt x="84" y="207"/>
                  </a:lnTo>
                  <a:lnTo>
                    <a:pt x="112" y="207"/>
                  </a:lnTo>
                  <a:lnTo>
                    <a:pt x="112" y="144"/>
                  </a:lnTo>
                  <a:lnTo>
                    <a:pt x="117" y="144"/>
                  </a:lnTo>
                  <a:lnTo>
                    <a:pt x="117" y="207"/>
                  </a:lnTo>
                  <a:lnTo>
                    <a:pt x="117" y="223"/>
                  </a:lnTo>
                  <a:lnTo>
                    <a:pt x="117" y="339"/>
                  </a:lnTo>
                  <a:lnTo>
                    <a:pt x="148" y="339"/>
                  </a:lnTo>
                  <a:lnTo>
                    <a:pt x="148" y="243"/>
                  </a:lnTo>
                  <a:lnTo>
                    <a:pt x="155" y="243"/>
                  </a:lnTo>
                  <a:lnTo>
                    <a:pt x="155" y="339"/>
                  </a:lnTo>
                  <a:lnTo>
                    <a:pt x="185" y="339"/>
                  </a:lnTo>
                  <a:lnTo>
                    <a:pt x="185" y="322"/>
                  </a:lnTo>
                  <a:lnTo>
                    <a:pt x="185" y="223"/>
                  </a:lnTo>
                  <a:lnTo>
                    <a:pt x="185" y="207"/>
                  </a:lnTo>
                  <a:lnTo>
                    <a:pt x="185" y="144"/>
                  </a:lnTo>
                  <a:lnTo>
                    <a:pt x="185" y="127"/>
                  </a:lnTo>
                  <a:lnTo>
                    <a:pt x="217" y="144"/>
                  </a:lnTo>
                  <a:lnTo>
                    <a:pt x="263" y="144"/>
                  </a:lnTo>
                  <a:lnTo>
                    <a:pt x="263" y="136"/>
                  </a:lnTo>
                  <a:lnTo>
                    <a:pt x="273" y="134"/>
                  </a:lnTo>
                  <a:lnTo>
                    <a:pt x="273" y="181"/>
                  </a:lnTo>
                  <a:cubicBezTo>
                    <a:pt x="273" y="190"/>
                    <a:pt x="276" y="198"/>
                    <a:pt x="282" y="204"/>
                  </a:cubicBezTo>
                  <a:lnTo>
                    <a:pt x="282" y="204"/>
                  </a:lnTo>
                  <a:lnTo>
                    <a:pt x="282" y="204"/>
                  </a:lnTo>
                  <a:cubicBezTo>
                    <a:pt x="288" y="210"/>
                    <a:pt x="296" y="214"/>
                    <a:pt x="305" y="214"/>
                  </a:cubicBezTo>
                  <a:lnTo>
                    <a:pt x="516" y="214"/>
                  </a:lnTo>
                  <a:cubicBezTo>
                    <a:pt x="525" y="214"/>
                    <a:pt x="533" y="210"/>
                    <a:pt x="539" y="204"/>
                  </a:cubicBezTo>
                  <a:lnTo>
                    <a:pt x="539" y="204"/>
                  </a:lnTo>
                  <a:cubicBezTo>
                    <a:pt x="545" y="198"/>
                    <a:pt x="548" y="190"/>
                    <a:pt x="548" y="181"/>
                  </a:cubicBezTo>
                  <a:lnTo>
                    <a:pt x="548" y="59"/>
                  </a:lnTo>
                  <a:cubicBezTo>
                    <a:pt x="548" y="50"/>
                    <a:pt x="545" y="42"/>
                    <a:pt x="539" y="36"/>
                  </a:cubicBezTo>
                  <a:cubicBezTo>
                    <a:pt x="533" y="30"/>
                    <a:pt x="525" y="27"/>
                    <a:pt x="516" y="27"/>
                  </a:cubicBezTo>
                  <a:lnTo>
                    <a:pt x="305" y="27"/>
                  </a:lnTo>
                  <a:close/>
                  <a:moveTo>
                    <a:pt x="520" y="221"/>
                  </a:moveTo>
                  <a:lnTo>
                    <a:pt x="520" y="249"/>
                  </a:lnTo>
                  <a:lnTo>
                    <a:pt x="497" y="249"/>
                  </a:lnTo>
                  <a:lnTo>
                    <a:pt x="523" y="341"/>
                  </a:lnTo>
                  <a:lnTo>
                    <a:pt x="490" y="341"/>
                  </a:lnTo>
                  <a:lnTo>
                    <a:pt x="464" y="249"/>
                  </a:lnTo>
                  <a:lnTo>
                    <a:pt x="367" y="249"/>
                  </a:lnTo>
                  <a:lnTo>
                    <a:pt x="341" y="341"/>
                  </a:lnTo>
                  <a:lnTo>
                    <a:pt x="308" y="341"/>
                  </a:lnTo>
                  <a:lnTo>
                    <a:pt x="334" y="249"/>
                  </a:lnTo>
                  <a:lnTo>
                    <a:pt x="306" y="249"/>
                  </a:lnTo>
                  <a:lnTo>
                    <a:pt x="306" y="221"/>
                  </a:lnTo>
                  <a:lnTo>
                    <a:pt x="520" y="221"/>
                  </a:lnTo>
                  <a:close/>
                  <a:moveTo>
                    <a:pt x="113" y="373"/>
                  </a:moveTo>
                  <a:cubicBezTo>
                    <a:pt x="139" y="373"/>
                    <a:pt x="161" y="394"/>
                    <a:pt x="161" y="421"/>
                  </a:cubicBezTo>
                  <a:cubicBezTo>
                    <a:pt x="161" y="427"/>
                    <a:pt x="160" y="433"/>
                    <a:pt x="158" y="438"/>
                  </a:cubicBezTo>
                  <a:lnTo>
                    <a:pt x="68" y="438"/>
                  </a:lnTo>
                  <a:cubicBezTo>
                    <a:pt x="66" y="433"/>
                    <a:pt x="65" y="427"/>
                    <a:pt x="65" y="421"/>
                  </a:cubicBezTo>
                  <a:cubicBezTo>
                    <a:pt x="65" y="394"/>
                    <a:pt x="86" y="373"/>
                    <a:pt x="113" y="373"/>
                  </a:cubicBezTo>
                  <a:close/>
                  <a:moveTo>
                    <a:pt x="316" y="373"/>
                  </a:moveTo>
                  <a:cubicBezTo>
                    <a:pt x="342" y="373"/>
                    <a:pt x="364" y="394"/>
                    <a:pt x="364" y="421"/>
                  </a:cubicBezTo>
                  <a:cubicBezTo>
                    <a:pt x="364" y="427"/>
                    <a:pt x="363" y="433"/>
                    <a:pt x="361" y="438"/>
                  </a:cubicBezTo>
                  <a:lnTo>
                    <a:pt x="271" y="438"/>
                  </a:lnTo>
                  <a:cubicBezTo>
                    <a:pt x="269" y="433"/>
                    <a:pt x="268" y="427"/>
                    <a:pt x="268" y="421"/>
                  </a:cubicBezTo>
                  <a:cubicBezTo>
                    <a:pt x="268" y="394"/>
                    <a:pt x="289" y="373"/>
                    <a:pt x="316" y="373"/>
                  </a:cubicBezTo>
                  <a:close/>
                  <a:moveTo>
                    <a:pt x="522" y="373"/>
                  </a:moveTo>
                  <a:cubicBezTo>
                    <a:pt x="548" y="373"/>
                    <a:pt x="570" y="394"/>
                    <a:pt x="570" y="421"/>
                  </a:cubicBezTo>
                  <a:cubicBezTo>
                    <a:pt x="570" y="427"/>
                    <a:pt x="569" y="433"/>
                    <a:pt x="567" y="438"/>
                  </a:cubicBezTo>
                  <a:lnTo>
                    <a:pt x="477" y="438"/>
                  </a:lnTo>
                  <a:cubicBezTo>
                    <a:pt x="475" y="433"/>
                    <a:pt x="474" y="427"/>
                    <a:pt x="474" y="421"/>
                  </a:cubicBezTo>
                  <a:cubicBezTo>
                    <a:pt x="474" y="394"/>
                    <a:pt x="495" y="373"/>
                    <a:pt x="522" y="373"/>
                  </a:cubicBezTo>
                  <a:close/>
                  <a:moveTo>
                    <a:pt x="62" y="448"/>
                  </a:moveTo>
                  <a:lnTo>
                    <a:pt x="161" y="448"/>
                  </a:lnTo>
                  <a:cubicBezTo>
                    <a:pt x="182" y="448"/>
                    <a:pt x="200" y="466"/>
                    <a:pt x="200" y="487"/>
                  </a:cubicBezTo>
                  <a:lnTo>
                    <a:pt x="200" y="527"/>
                  </a:lnTo>
                  <a:lnTo>
                    <a:pt x="203" y="527"/>
                  </a:lnTo>
                  <a:lnTo>
                    <a:pt x="221" y="527"/>
                  </a:lnTo>
                  <a:lnTo>
                    <a:pt x="227" y="527"/>
                  </a:lnTo>
                  <a:lnTo>
                    <a:pt x="227" y="487"/>
                  </a:lnTo>
                  <a:cubicBezTo>
                    <a:pt x="227" y="466"/>
                    <a:pt x="244" y="448"/>
                    <a:pt x="265" y="448"/>
                  </a:cubicBezTo>
                  <a:lnTo>
                    <a:pt x="364" y="448"/>
                  </a:lnTo>
                  <a:cubicBezTo>
                    <a:pt x="385" y="448"/>
                    <a:pt x="403" y="466"/>
                    <a:pt x="403" y="487"/>
                  </a:cubicBezTo>
                  <a:lnTo>
                    <a:pt x="403" y="527"/>
                  </a:lnTo>
                  <a:lnTo>
                    <a:pt x="409" y="527"/>
                  </a:lnTo>
                  <a:lnTo>
                    <a:pt x="424" y="527"/>
                  </a:lnTo>
                  <a:lnTo>
                    <a:pt x="433" y="527"/>
                  </a:lnTo>
                  <a:lnTo>
                    <a:pt x="433" y="487"/>
                  </a:lnTo>
                  <a:cubicBezTo>
                    <a:pt x="433" y="466"/>
                    <a:pt x="450" y="448"/>
                    <a:pt x="471" y="448"/>
                  </a:cubicBezTo>
                  <a:lnTo>
                    <a:pt x="570" y="448"/>
                  </a:lnTo>
                  <a:cubicBezTo>
                    <a:pt x="591" y="448"/>
                    <a:pt x="608" y="466"/>
                    <a:pt x="608" y="487"/>
                  </a:cubicBezTo>
                  <a:lnTo>
                    <a:pt x="608" y="527"/>
                  </a:lnTo>
                  <a:lnTo>
                    <a:pt x="614" y="527"/>
                  </a:lnTo>
                  <a:lnTo>
                    <a:pt x="630" y="527"/>
                  </a:lnTo>
                  <a:lnTo>
                    <a:pt x="638" y="527"/>
                  </a:lnTo>
                  <a:lnTo>
                    <a:pt x="638" y="549"/>
                  </a:lnTo>
                  <a:lnTo>
                    <a:pt x="630" y="549"/>
                  </a:lnTo>
                  <a:lnTo>
                    <a:pt x="614" y="549"/>
                  </a:lnTo>
                  <a:lnTo>
                    <a:pt x="608" y="549"/>
                  </a:lnTo>
                  <a:lnTo>
                    <a:pt x="608" y="603"/>
                  </a:lnTo>
                  <a:lnTo>
                    <a:pt x="433" y="603"/>
                  </a:lnTo>
                  <a:lnTo>
                    <a:pt x="433" y="549"/>
                  </a:lnTo>
                  <a:lnTo>
                    <a:pt x="424" y="549"/>
                  </a:lnTo>
                  <a:lnTo>
                    <a:pt x="409" y="549"/>
                  </a:lnTo>
                  <a:lnTo>
                    <a:pt x="403" y="549"/>
                  </a:lnTo>
                  <a:lnTo>
                    <a:pt x="403" y="603"/>
                  </a:lnTo>
                  <a:lnTo>
                    <a:pt x="227" y="603"/>
                  </a:lnTo>
                  <a:lnTo>
                    <a:pt x="227" y="549"/>
                  </a:lnTo>
                  <a:lnTo>
                    <a:pt x="221" y="549"/>
                  </a:lnTo>
                  <a:lnTo>
                    <a:pt x="203" y="549"/>
                  </a:lnTo>
                  <a:lnTo>
                    <a:pt x="200" y="549"/>
                  </a:lnTo>
                  <a:lnTo>
                    <a:pt x="200" y="603"/>
                  </a:lnTo>
                  <a:lnTo>
                    <a:pt x="24" y="603"/>
                  </a:lnTo>
                  <a:lnTo>
                    <a:pt x="24" y="549"/>
                  </a:lnTo>
                  <a:lnTo>
                    <a:pt x="0" y="549"/>
                  </a:lnTo>
                  <a:lnTo>
                    <a:pt x="0" y="527"/>
                  </a:lnTo>
                  <a:lnTo>
                    <a:pt x="24" y="527"/>
                  </a:lnTo>
                  <a:lnTo>
                    <a:pt x="24" y="487"/>
                  </a:lnTo>
                  <a:cubicBezTo>
                    <a:pt x="24" y="466"/>
                    <a:pt x="41" y="448"/>
                    <a:pt x="62" y="448"/>
                  </a:cubicBezTo>
                  <a:close/>
                  <a:moveTo>
                    <a:pt x="152" y="0"/>
                  </a:moveTo>
                  <a:cubicBezTo>
                    <a:pt x="176" y="0"/>
                    <a:pt x="196" y="20"/>
                    <a:pt x="196" y="44"/>
                  </a:cubicBezTo>
                  <a:cubicBezTo>
                    <a:pt x="196" y="69"/>
                    <a:pt x="176" y="88"/>
                    <a:pt x="152" y="88"/>
                  </a:cubicBezTo>
                  <a:cubicBezTo>
                    <a:pt x="127" y="88"/>
                    <a:pt x="108" y="69"/>
                    <a:pt x="108" y="44"/>
                  </a:cubicBezTo>
                  <a:cubicBezTo>
                    <a:pt x="108" y="20"/>
                    <a:pt x="127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cxnSp>
        <p:nvCxnSpPr>
          <p:cNvPr id="35" name="直接连接符 34"/>
          <p:cNvCxnSpPr/>
          <p:nvPr/>
        </p:nvCxnSpPr>
        <p:spPr>
          <a:xfrm>
            <a:off x="5218851" y="2745960"/>
            <a:ext cx="3319180" cy="0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</a:ln>
          <a:effectLst/>
        </p:spPr>
      </p:cxnSp>
      <p:sp>
        <p:nvSpPr>
          <p:cNvPr id="36" name="TextBox 20"/>
          <p:cNvSpPr txBox="1"/>
          <p:nvPr/>
        </p:nvSpPr>
        <p:spPr>
          <a:xfrm>
            <a:off x="5210223" y="2843994"/>
            <a:ext cx="3327807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帮助企业适应快速发展的市场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提高生产力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提升风险管理能力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高度灵活性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增强客户体验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76"/>
          <p:cNvSpPr txBox="1"/>
          <p:nvPr/>
        </p:nvSpPr>
        <p:spPr>
          <a:xfrm>
            <a:off x="1374693" y="2108177"/>
            <a:ext cx="277980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低代码背景</a:t>
            </a:r>
            <a:endParaRPr 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684951" y="2762470"/>
            <a:ext cx="3319180" cy="0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</a:ln>
          <a:effectLst/>
        </p:spPr>
      </p:cxnSp>
      <p:grpSp>
        <p:nvGrpSpPr>
          <p:cNvPr id="40" name="组合 39"/>
          <p:cNvGrpSpPr/>
          <p:nvPr/>
        </p:nvGrpSpPr>
        <p:grpSpPr>
          <a:xfrm>
            <a:off x="643139" y="2008324"/>
            <a:ext cx="599448" cy="599448"/>
            <a:chOff x="4955424" y="1457564"/>
            <a:chExt cx="599448" cy="599448"/>
          </a:xfrm>
        </p:grpSpPr>
        <p:sp>
          <p:nvSpPr>
            <p:cNvPr id="41" name="椭圆 40"/>
            <p:cNvSpPr/>
            <p:nvPr/>
          </p:nvSpPr>
          <p:spPr>
            <a:xfrm>
              <a:off x="4955424" y="1457564"/>
              <a:ext cx="599448" cy="599448"/>
            </a:xfrm>
            <a:prstGeom prst="ellipse">
              <a:avLst/>
            </a:prstGeom>
            <a:gradFill flip="none" rotWithShape="1">
              <a:gsLst>
                <a:gs pos="45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000000" scaled="0"/>
              <a:tileRect/>
            </a:gradFill>
            <a:ln w="63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7400000" scaled="0"/>
              </a:gradFill>
            </a:ln>
            <a:effectLst>
              <a:outerShdw blurRad="152400" dist="38100" dir="810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2" name="Freeform 13"/>
            <p:cNvSpPr>
              <a:spLocks noEditPoints="1"/>
            </p:cNvSpPr>
            <p:nvPr/>
          </p:nvSpPr>
          <p:spPr bwMode="auto">
            <a:xfrm>
              <a:off x="5110341" y="1644432"/>
              <a:ext cx="289613" cy="227488"/>
            </a:xfrm>
            <a:custGeom>
              <a:avLst/>
              <a:gdLst>
                <a:gd name="T0" fmla="*/ 282 w 766"/>
                <a:gd name="T1" fmla="*/ 304 h 600"/>
                <a:gd name="T2" fmla="*/ 391 w 766"/>
                <a:gd name="T3" fmla="*/ 248 h 600"/>
                <a:gd name="T4" fmla="*/ 596 w 766"/>
                <a:gd name="T5" fmla="*/ 213 h 600"/>
                <a:gd name="T6" fmla="*/ 652 w 766"/>
                <a:gd name="T7" fmla="*/ 129 h 600"/>
                <a:gd name="T8" fmla="*/ 570 w 766"/>
                <a:gd name="T9" fmla="*/ 186 h 600"/>
                <a:gd name="T10" fmla="*/ 391 w 766"/>
                <a:gd name="T11" fmla="*/ 195 h 600"/>
                <a:gd name="T12" fmla="*/ 766 w 766"/>
                <a:gd name="T13" fmla="*/ 80 h 600"/>
                <a:gd name="T14" fmla="*/ 465 w 766"/>
                <a:gd name="T15" fmla="*/ 32 h 600"/>
                <a:gd name="T16" fmla="*/ 437 w 766"/>
                <a:gd name="T17" fmla="*/ 0 h 600"/>
                <a:gd name="T18" fmla="*/ 154 w 766"/>
                <a:gd name="T19" fmla="*/ 32 h 600"/>
                <a:gd name="T20" fmla="*/ 175 w 766"/>
                <a:gd name="T21" fmla="*/ 80 h 600"/>
                <a:gd name="T22" fmla="*/ 216 w 766"/>
                <a:gd name="T23" fmla="*/ 135 h 600"/>
                <a:gd name="T24" fmla="*/ 706 w 766"/>
                <a:gd name="T25" fmla="*/ 80 h 600"/>
                <a:gd name="T26" fmla="*/ 355 w 766"/>
                <a:gd name="T27" fmla="*/ 394 h 600"/>
                <a:gd name="T28" fmla="*/ 706 w 766"/>
                <a:gd name="T29" fmla="*/ 410 h 600"/>
                <a:gd name="T30" fmla="*/ 361 w 766"/>
                <a:gd name="T31" fmla="*/ 427 h 600"/>
                <a:gd name="T32" fmla="*/ 362 w 766"/>
                <a:gd name="T33" fmla="*/ 478 h 600"/>
                <a:gd name="T34" fmla="*/ 437 w 766"/>
                <a:gd name="T35" fmla="*/ 595 h 600"/>
                <a:gd name="T36" fmla="*/ 465 w 766"/>
                <a:gd name="T37" fmla="*/ 478 h 600"/>
                <a:gd name="T38" fmla="*/ 603 w 766"/>
                <a:gd name="T39" fmla="*/ 592 h 600"/>
                <a:gd name="T40" fmla="*/ 591 w 766"/>
                <a:gd name="T41" fmla="*/ 478 h 600"/>
                <a:gd name="T42" fmla="*/ 766 w 766"/>
                <a:gd name="T43" fmla="*/ 427 h 600"/>
                <a:gd name="T44" fmla="*/ 747 w 766"/>
                <a:gd name="T45" fmla="*/ 80 h 600"/>
                <a:gd name="T46" fmla="*/ 161 w 766"/>
                <a:gd name="T47" fmla="*/ 310 h 600"/>
                <a:gd name="T48" fmla="*/ 235 w 766"/>
                <a:gd name="T49" fmla="*/ 236 h 600"/>
                <a:gd name="T50" fmla="*/ 86 w 766"/>
                <a:gd name="T51" fmla="*/ 236 h 600"/>
                <a:gd name="T52" fmla="*/ 208 w 766"/>
                <a:gd name="T53" fmla="*/ 325 h 600"/>
                <a:gd name="T54" fmla="*/ 181 w 766"/>
                <a:gd name="T55" fmla="*/ 325 h 600"/>
                <a:gd name="T56" fmla="*/ 188 w 766"/>
                <a:gd name="T57" fmla="*/ 339 h 600"/>
                <a:gd name="T58" fmla="*/ 196 w 766"/>
                <a:gd name="T59" fmla="*/ 510 h 600"/>
                <a:gd name="T60" fmla="*/ 129 w 766"/>
                <a:gd name="T61" fmla="*/ 510 h 600"/>
                <a:gd name="T62" fmla="*/ 137 w 766"/>
                <a:gd name="T63" fmla="*/ 339 h 600"/>
                <a:gd name="T64" fmla="*/ 145 w 766"/>
                <a:gd name="T65" fmla="*/ 325 h 600"/>
                <a:gd name="T66" fmla="*/ 0 w 766"/>
                <a:gd name="T67" fmla="*/ 438 h 600"/>
                <a:gd name="T68" fmla="*/ 66 w 766"/>
                <a:gd name="T69" fmla="*/ 600 h 600"/>
                <a:gd name="T70" fmla="*/ 89 w 766"/>
                <a:gd name="T71" fmla="*/ 432 h 600"/>
                <a:gd name="T72" fmla="*/ 230 w 766"/>
                <a:gd name="T73" fmla="*/ 600 h 600"/>
                <a:gd name="T74" fmla="*/ 253 w 766"/>
                <a:gd name="T75" fmla="*/ 432 h 600"/>
                <a:gd name="T76" fmla="*/ 321 w 766"/>
                <a:gd name="T77" fmla="*/ 600 h 600"/>
                <a:gd name="T78" fmla="*/ 208 w 766"/>
                <a:gd name="T79" fmla="*/ 325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66" h="600">
                  <a:moveTo>
                    <a:pt x="391" y="195"/>
                  </a:moveTo>
                  <a:lnTo>
                    <a:pt x="282" y="304"/>
                  </a:lnTo>
                  <a:cubicBezTo>
                    <a:pt x="293" y="310"/>
                    <a:pt x="303" y="317"/>
                    <a:pt x="312" y="326"/>
                  </a:cubicBezTo>
                  <a:lnTo>
                    <a:pt x="391" y="248"/>
                  </a:lnTo>
                  <a:lnTo>
                    <a:pt x="476" y="333"/>
                  </a:lnTo>
                  <a:lnTo>
                    <a:pt x="596" y="213"/>
                  </a:lnTo>
                  <a:lnTo>
                    <a:pt x="614" y="259"/>
                  </a:lnTo>
                  <a:lnTo>
                    <a:pt x="652" y="129"/>
                  </a:lnTo>
                  <a:lnTo>
                    <a:pt x="522" y="167"/>
                  </a:lnTo>
                  <a:lnTo>
                    <a:pt x="570" y="186"/>
                  </a:lnTo>
                  <a:lnTo>
                    <a:pt x="476" y="280"/>
                  </a:lnTo>
                  <a:lnTo>
                    <a:pt x="391" y="195"/>
                  </a:lnTo>
                  <a:close/>
                  <a:moveTo>
                    <a:pt x="766" y="80"/>
                  </a:moveTo>
                  <a:lnTo>
                    <a:pt x="766" y="80"/>
                  </a:lnTo>
                  <a:lnTo>
                    <a:pt x="766" y="32"/>
                  </a:lnTo>
                  <a:lnTo>
                    <a:pt x="465" y="32"/>
                  </a:lnTo>
                  <a:lnTo>
                    <a:pt x="465" y="0"/>
                  </a:lnTo>
                  <a:lnTo>
                    <a:pt x="437" y="0"/>
                  </a:lnTo>
                  <a:lnTo>
                    <a:pt x="437" y="32"/>
                  </a:lnTo>
                  <a:lnTo>
                    <a:pt x="154" y="32"/>
                  </a:lnTo>
                  <a:lnTo>
                    <a:pt x="154" y="80"/>
                  </a:lnTo>
                  <a:lnTo>
                    <a:pt x="175" y="80"/>
                  </a:lnTo>
                  <a:lnTo>
                    <a:pt x="175" y="122"/>
                  </a:lnTo>
                  <a:cubicBezTo>
                    <a:pt x="190" y="124"/>
                    <a:pt x="203" y="128"/>
                    <a:pt x="216" y="135"/>
                  </a:cubicBezTo>
                  <a:lnTo>
                    <a:pt x="216" y="80"/>
                  </a:lnTo>
                  <a:lnTo>
                    <a:pt x="706" y="80"/>
                  </a:lnTo>
                  <a:lnTo>
                    <a:pt x="706" y="394"/>
                  </a:lnTo>
                  <a:lnTo>
                    <a:pt x="355" y="394"/>
                  </a:lnTo>
                  <a:cubicBezTo>
                    <a:pt x="356" y="399"/>
                    <a:pt x="358" y="404"/>
                    <a:pt x="359" y="410"/>
                  </a:cubicBezTo>
                  <a:lnTo>
                    <a:pt x="706" y="410"/>
                  </a:lnTo>
                  <a:lnTo>
                    <a:pt x="706" y="427"/>
                  </a:lnTo>
                  <a:lnTo>
                    <a:pt x="361" y="427"/>
                  </a:lnTo>
                  <a:cubicBezTo>
                    <a:pt x="361" y="430"/>
                    <a:pt x="362" y="434"/>
                    <a:pt x="362" y="438"/>
                  </a:cubicBezTo>
                  <a:lnTo>
                    <a:pt x="362" y="478"/>
                  </a:lnTo>
                  <a:lnTo>
                    <a:pt x="437" y="478"/>
                  </a:lnTo>
                  <a:lnTo>
                    <a:pt x="437" y="595"/>
                  </a:lnTo>
                  <a:lnTo>
                    <a:pt x="465" y="595"/>
                  </a:lnTo>
                  <a:lnTo>
                    <a:pt x="465" y="478"/>
                  </a:lnTo>
                  <a:lnTo>
                    <a:pt x="560" y="478"/>
                  </a:lnTo>
                  <a:lnTo>
                    <a:pt x="603" y="592"/>
                  </a:lnTo>
                  <a:lnTo>
                    <a:pt x="631" y="585"/>
                  </a:lnTo>
                  <a:lnTo>
                    <a:pt x="591" y="478"/>
                  </a:lnTo>
                  <a:lnTo>
                    <a:pt x="766" y="478"/>
                  </a:lnTo>
                  <a:lnTo>
                    <a:pt x="766" y="427"/>
                  </a:lnTo>
                  <a:lnTo>
                    <a:pt x="747" y="427"/>
                  </a:lnTo>
                  <a:lnTo>
                    <a:pt x="747" y="80"/>
                  </a:lnTo>
                  <a:lnTo>
                    <a:pt x="766" y="80"/>
                  </a:lnTo>
                  <a:close/>
                  <a:moveTo>
                    <a:pt x="161" y="310"/>
                  </a:moveTo>
                  <a:lnTo>
                    <a:pt x="161" y="310"/>
                  </a:lnTo>
                  <a:cubicBezTo>
                    <a:pt x="202" y="310"/>
                    <a:pt x="235" y="277"/>
                    <a:pt x="235" y="236"/>
                  </a:cubicBezTo>
                  <a:cubicBezTo>
                    <a:pt x="235" y="194"/>
                    <a:pt x="202" y="161"/>
                    <a:pt x="161" y="161"/>
                  </a:cubicBezTo>
                  <a:cubicBezTo>
                    <a:pt x="119" y="161"/>
                    <a:pt x="86" y="194"/>
                    <a:pt x="86" y="236"/>
                  </a:cubicBezTo>
                  <a:cubicBezTo>
                    <a:pt x="86" y="277"/>
                    <a:pt x="119" y="310"/>
                    <a:pt x="161" y="310"/>
                  </a:cubicBezTo>
                  <a:close/>
                  <a:moveTo>
                    <a:pt x="208" y="325"/>
                  </a:moveTo>
                  <a:lnTo>
                    <a:pt x="208" y="325"/>
                  </a:lnTo>
                  <a:lnTo>
                    <a:pt x="181" y="325"/>
                  </a:lnTo>
                  <a:lnTo>
                    <a:pt x="185" y="328"/>
                  </a:lnTo>
                  <a:cubicBezTo>
                    <a:pt x="188" y="331"/>
                    <a:pt x="190" y="336"/>
                    <a:pt x="188" y="339"/>
                  </a:cubicBezTo>
                  <a:lnTo>
                    <a:pt x="178" y="365"/>
                  </a:lnTo>
                  <a:lnTo>
                    <a:pt x="196" y="510"/>
                  </a:lnTo>
                  <a:lnTo>
                    <a:pt x="163" y="540"/>
                  </a:lnTo>
                  <a:lnTo>
                    <a:pt x="129" y="510"/>
                  </a:lnTo>
                  <a:lnTo>
                    <a:pt x="147" y="365"/>
                  </a:lnTo>
                  <a:lnTo>
                    <a:pt x="137" y="339"/>
                  </a:lnTo>
                  <a:cubicBezTo>
                    <a:pt x="135" y="336"/>
                    <a:pt x="137" y="331"/>
                    <a:pt x="140" y="328"/>
                  </a:cubicBezTo>
                  <a:lnTo>
                    <a:pt x="145" y="325"/>
                  </a:lnTo>
                  <a:lnTo>
                    <a:pt x="112" y="325"/>
                  </a:lnTo>
                  <a:cubicBezTo>
                    <a:pt x="50" y="325"/>
                    <a:pt x="0" y="376"/>
                    <a:pt x="0" y="438"/>
                  </a:cubicBezTo>
                  <a:lnTo>
                    <a:pt x="0" y="600"/>
                  </a:lnTo>
                  <a:lnTo>
                    <a:pt x="66" y="600"/>
                  </a:lnTo>
                  <a:lnTo>
                    <a:pt x="66" y="432"/>
                  </a:lnTo>
                  <a:lnTo>
                    <a:pt x="89" y="432"/>
                  </a:lnTo>
                  <a:lnTo>
                    <a:pt x="89" y="600"/>
                  </a:lnTo>
                  <a:lnTo>
                    <a:pt x="230" y="600"/>
                  </a:lnTo>
                  <a:lnTo>
                    <a:pt x="230" y="432"/>
                  </a:lnTo>
                  <a:lnTo>
                    <a:pt x="253" y="432"/>
                  </a:lnTo>
                  <a:lnTo>
                    <a:pt x="253" y="600"/>
                  </a:lnTo>
                  <a:lnTo>
                    <a:pt x="321" y="600"/>
                  </a:lnTo>
                  <a:lnTo>
                    <a:pt x="321" y="438"/>
                  </a:lnTo>
                  <a:cubicBezTo>
                    <a:pt x="321" y="376"/>
                    <a:pt x="271" y="325"/>
                    <a:pt x="208" y="3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3" name="TextBox 20"/>
          <p:cNvSpPr txBox="1"/>
          <p:nvPr/>
        </p:nvSpPr>
        <p:spPr>
          <a:xfrm>
            <a:off x="718868" y="2843994"/>
            <a:ext cx="332780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经济周期缩短，市场变化越来越快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736 -0.1605 L 1.38889E-6 4.44444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68" y="802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371 0.15031 L -2.77778E-6 -1.35802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77" y="-7531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1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6" grpId="0"/>
      <p:bldP spid="38" grpId="0"/>
      <p:bldP spid="4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收集需求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3838364" y="3509495"/>
            <a:ext cx="1282277" cy="1282277"/>
            <a:chOff x="4700937" y="4015204"/>
            <a:chExt cx="455921" cy="455921"/>
          </a:xfrm>
          <a:effectLst/>
        </p:grpSpPr>
        <p:sp>
          <p:nvSpPr>
            <p:cNvPr id="11" name="椭圆 10"/>
            <p:cNvSpPr/>
            <p:nvPr/>
          </p:nvSpPr>
          <p:spPr>
            <a:xfrm flipH="1">
              <a:off x="4700937" y="4015204"/>
              <a:ext cx="455921" cy="45592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flipH="1">
              <a:off x="4711557" y="4025824"/>
              <a:ext cx="434681" cy="43468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257094" y="1125025"/>
            <a:ext cx="1069420" cy="2851698"/>
            <a:chOff x="4342792" y="1500033"/>
            <a:chExt cx="1425893" cy="3802264"/>
          </a:xfrm>
        </p:grpSpPr>
        <p:grpSp>
          <p:nvGrpSpPr>
            <p:cNvPr id="14" name="组合 13"/>
            <p:cNvGrpSpPr/>
            <p:nvPr/>
          </p:nvGrpSpPr>
          <p:grpSpPr>
            <a:xfrm>
              <a:off x="4342792" y="1500033"/>
              <a:ext cx="1425893" cy="3802264"/>
              <a:chOff x="4342792" y="1500033"/>
              <a:chExt cx="1425893" cy="3802264"/>
            </a:xfrm>
          </p:grpSpPr>
          <p:sp>
            <p:nvSpPr>
              <p:cNvPr id="19" name="MH_Other_3"/>
              <p:cNvSpPr/>
              <p:nvPr>
                <p:custDataLst>
                  <p:tags r:id="rId1"/>
                </p:custDataLst>
              </p:nvPr>
            </p:nvSpPr>
            <p:spPr>
              <a:xfrm rot="16200000" flipH="1" flipV="1">
                <a:off x="3546429" y="3080042"/>
                <a:ext cx="3555609" cy="888902"/>
              </a:xfrm>
              <a:prstGeom prst="bentArrow">
                <a:avLst>
                  <a:gd name="adj1" fmla="val 7438"/>
                  <a:gd name="adj2" fmla="val 3464"/>
                  <a:gd name="adj3" fmla="val 0"/>
                  <a:gd name="adj4" fmla="val 30020"/>
                </a:avLst>
              </a:prstGeom>
              <a:solidFill>
                <a:srgbClr val="5FBD98"/>
              </a:solidFill>
              <a:ln w="76200" cap="flat" cmpd="sng" algn="ctr">
                <a:solidFill>
                  <a:schemeClr val="accent2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772795">
                  <a:defRPr/>
                </a:pPr>
                <a:endParaRPr lang="en-US" sz="1600" kern="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4342792" y="1500033"/>
                <a:ext cx="622162" cy="622163"/>
              </a:xfrm>
              <a:prstGeom prst="ellipse">
                <a:avLst/>
              </a:prstGeom>
              <a:solidFill>
                <a:srgbClr val="EC4844"/>
              </a:solidFill>
              <a:ln>
                <a:solidFill>
                  <a:srgbClr val="EC4844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4414839" y="1573446"/>
              <a:ext cx="528349" cy="464474"/>
              <a:chOff x="4414839" y="1573446"/>
              <a:chExt cx="528349" cy="464474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4418676" y="1573446"/>
                <a:ext cx="464474" cy="464474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 w="25400" cap="flat">
                <a:gradFill>
                  <a:gsLst>
                    <a:gs pos="0">
                      <a:schemeClr val="bg1"/>
                    </a:gs>
                    <a:gs pos="100000">
                      <a:srgbClr val="DDDDDD"/>
                    </a:gs>
                  </a:gsLst>
                  <a:lin ang="5400000" scaled="1"/>
                </a:gradFill>
                <a:prstDash val="solid"/>
                <a:miter lim="800000"/>
              </a:ln>
              <a:effectLst>
                <a:outerShdw blurRad="228600" dist="228600" dir="5400000" algn="t" rotWithShape="0">
                  <a:schemeClr val="tx1">
                    <a:lumMod val="85000"/>
                    <a:lumOff val="15000"/>
                    <a:alpha val="28000"/>
                  </a:scheme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10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4414839" y="1602641"/>
                <a:ext cx="528349" cy="4103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zh-CN" altLang="en-US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3257094" y="2307338"/>
            <a:ext cx="902376" cy="2002724"/>
            <a:chOff x="4342792" y="3076450"/>
            <a:chExt cx="1203168" cy="2670299"/>
          </a:xfrm>
        </p:grpSpPr>
        <p:grpSp>
          <p:nvGrpSpPr>
            <p:cNvPr id="22" name="组合 21"/>
            <p:cNvGrpSpPr/>
            <p:nvPr/>
          </p:nvGrpSpPr>
          <p:grpSpPr>
            <a:xfrm>
              <a:off x="4342792" y="3076450"/>
              <a:ext cx="1203168" cy="2670299"/>
              <a:chOff x="4342792" y="3076450"/>
              <a:chExt cx="1203168" cy="2670299"/>
            </a:xfrm>
          </p:grpSpPr>
          <p:sp>
            <p:nvSpPr>
              <p:cNvPr id="26" name="MH_Other_3"/>
              <p:cNvSpPr/>
              <p:nvPr>
                <p:custDataLst>
                  <p:tags r:id="rId2"/>
                </p:custDataLst>
              </p:nvPr>
            </p:nvSpPr>
            <p:spPr>
              <a:xfrm rot="16200000" flipH="1" flipV="1">
                <a:off x="3897358" y="4098147"/>
                <a:ext cx="2408302" cy="888902"/>
              </a:xfrm>
              <a:prstGeom prst="bentArrow">
                <a:avLst>
                  <a:gd name="adj1" fmla="val 7438"/>
                  <a:gd name="adj2" fmla="val 3464"/>
                  <a:gd name="adj3" fmla="val 0"/>
                  <a:gd name="adj4" fmla="val 30020"/>
                </a:avLst>
              </a:prstGeom>
              <a:solidFill>
                <a:srgbClr val="5FBD98"/>
              </a:solidFill>
              <a:ln w="76200" cap="flat" cmpd="sng" algn="ctr">
                <a:solidFill>
                  <a:schemeClr val="accent1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772795">
                  <a:defRPr/>
                </a:pPr>
                <a:endParaRPr lang="en-US" sz="1600" kern="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4342792" y="3076450"/>
                <a:ext cx="622162" cy="622163"/>
              </a:xfrm>
              <a:prstGeom prst="ellipse">
                <a:avLst/>
              </a:prstGeom>
              <a:solidFill>
                <a:srgbClr val="EE7744"/>
              </a:solidFill>
              <a:ln>
                <a:solidFill>
                  <a:srgbClr val="EE7744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4426548" y="3155936"/>
              <a:ext cx="528349" cy="464474"/>
              <a:chOff x="4416744" y="1573446"/>
              <a:chExt cx="528349" cy="464474"/>
            </a:xfrm>
          </p:grpSpPr>
          <p:sp>
            <p:nvSpPr>
              <p:cNvPr id="24" name="椭圆 23"/>
              <p:cNvSpPr/>
              <p:nvPr/>
            </p:nvSpPr>
            <p:spPr>
              <a:xfrm>
                <a:off x="4418676" y="1573446"/>
                <a:ext cx="464474" cy="464474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 w="25400" cap="flat">
                <a:gradFill>
                  <a:gsLst>
                    <a:gs pos="0">
                      <a:schemeClr val="bg1"/>
                    </a:gs>
                    <a:gs pos="100000">
                      <a:srgbClr val="DDDDDD"/>
                    </a:gs>
                  </a:gsLst>
                  <a:lin ang="5400000" scaled="1"/>
                </a:gradFill>
                <a:prstDash val="solid"/>
                <a:miter lim="800000"/>
              </a:ln>
              <a:effectLst>
                <a:outerShdw blurRad="228600" dist="228600" dir="5400000" algn="t" rotWithShape="0">
                  <a:schemeClr val="tx1">
                    <a:lumMod val="85000"/>
                    <a:lumOff val="15000"/>
                    <a:alpha val="28000"/>
                  </a:scheme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10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4416744" y="1602641"/>
                <a:ext cx="528349" cy="4103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4617227" y="1960688"/>
            <a:ext cx="1113424" cy="2149371"/>
            <a:chOff x="6156302" y="2614250"/>
            <a:chExt cx="1484565" cy="2865828"/>
          </a:xfrm>
        </p:grpSpPr>
        <p:grpSp>
          <p:nvGrpSpPr>
            <p:cNvPr id="29" name="组合 28"/>
            <p:cNvGrpSpPr/>
            <p:nvPr/>
          </p:nvGrpSpPr>
          <p:grpSpPr>
            <a:xfrm>
              <a:off x="6156302" y="2614250"/>
              <a:ext cx="1484565" cy="2865828"/>
              <a:chOff x="6156302" y="2614250"/>
              <a:chExt cx="1484565" cy="2865828"/>
            </a:xfrm>
          </p:grpSpPr>
          <p:sp>
            <p:nvSpPr>
              <p:cNvPr id="33" name="MH_Other_3"/>
              <p:cNvSpPr/>
              <p:nvPr>
                <p:custDataLst>
                  <p:tags r:id="rId3"/>
                </p:custDataLst>
              </p:nvPr>
            </p:nvSpPr>
            <p:spPr>
              <a:xfrm rot="5400000" flipV="1">
                <a:off x="5311844" y="3746719"/>
                <a:ext cx="2577817" cy="888902"/>
              </a:xfrm>
              <a:prstGeom prst="bentArrow">
                <a:avLst>
                  <a:gd name="adj1" fmla="val 7438"/>
                  <a:gd name="adj2" fmla="val 3464"/>
                  <a:gd name="adj3" fmla="val 0"/>
                  <a:gd name="adj4" fmla="val 30020"/>
                </a:avLst>
              </a:prstGeom>
              <a:solidFill>
                <a:srgbClr val="5FBD98"/>
              </a:solidFill>
              <a:ln w="76200" cap="flat" cmpd="sng" algn="ctr">
                <a:solidFill>
                  <a:schemeClr val="accent3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772795">
                  <a:defRPr/>
                </a:pPr>
                <a:endParaRPr lang="en-US" sz="1600" kern="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7018705" y="2614250"/>
                <a:ext cx="622162" cy="622163"/>
              </a:xfrm>
              <a:prstGeom prst="ellipse">
                <a:avLst/>
              </a:prstGeom>
              <a:solidFill>
                <a:srgbClr val="009389"/>
              </a:solidFill>
              <a:ln>
                <a:solidFill>
                  <a:srgbClr val="009389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7091427" y="2690388"/>
              <a:ext cx="511387" cy="464474"/>
              <a:chOff x="4406584" y="1573446"/>
              <a:chExt cx="511387" cy="464474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4418676" y="1573446"/>
                <a:ext cx="464474" cy="464474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 w="25400" cap="flat">
                <a:gradFill>
                  <a:gsLst>
                    <a:gs pos="0">
                      <a:schemeClr val="bg1"/>
                    </a:gs>
                    <a:gs pos="100000">
                      <a:srgbClr val="DDDDDD"/>
                    </a:gs>
                  </a:gsLst>
                  <a:lin ang="5400000" scaled="1"/>
                </a:gradFill>
                <a:prstDash val="solid"/>
                <a:miter lim="800000"/>
              </a:ln>
              <a:effectLst>
                <a:outerShdw blurRad="228600" dist="228600" dir="5400000" algn="t" rotWithShape="0">
                  <a:schemeClr val="tx1">
                    <a:lumMod val="85000"/>
                    <a:lumOff val="15000"/>
                    <a:alpha val="28000"/>
                  </a:scheme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10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4406584" y="1602641"/>
                <a:ext cx="511387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5700713" y="2142176"/>
            <a:ext cx="2643188" cy="983274"/>
            <a:chOff x="7600950" y="2856235"/>
            <a:chExt cx="3524251" cy="1311032"/>
          </a:xfrm>
        </p:grpSpPr>
        <p:grpSp>
          <p:nvGrpSpPr>
            <p:cNvPr id="55" name="组合 54"/>
            <p:cNvGrpSpPr/>
            <p:nvPr/>
          </p:nvGrpSpPr>
          <p:grpSpPr>
            <a:xfrm>
              <a:off x="7917092" y="2856235"/>
              <a:ext cx="3208109" cy="1311032"/>
              <a:chOff x="5841004" y="1447486"/>
              <a:chExt cx="3208109" cy="1311032"/>
            </a:xfrm>
          </p:grpSpPr>
          <p:sp>
            <p:nvSpPr>
              <p:cNvPr id="57" name="MH_SubTitle_1"/>
              <p:cNvSpPr>
                <a:spLocks noChangeArrowheads="1"/>
              </p:cNvSpPr>
              <p:nvPr/>
            </p:nvSpPr>
            <p:spPr bwMode="auto">
              <a:xfrm flipH="1">
                <a:off x="5841004" y="1447486"/>
                <a:ext cx="1767840" cy="4292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 sz="1500" dirty="0">
                    <a:solidFill>
                      <a:schemeClr val="accent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支持多种组件</a:t>
                </a:r>
                <a:endParaRPr lang="zh-CN" altLang="en-US" sz="1500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Rectangle 5"/>
              <p:cNvSpPr/>
              <p:nvPr/>
            </p:nvSpPr>
            <p:spPr bwMode="auto">
              <a:xfrm>
                <a:off x="5980705" y="1871157"/>
                <a:ext cx="3068408" cy="88736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endParaRPr>
              </a:p>
            </p:txBody>
          </p:sp>
        </p:grpSp>
        <p:sp>
          <p:nvSpPr>
            <p:cNvPr id="56" name="任意多边形 55"/>
            <p:cNvSpPr/>
            <p:nvPr/>
          </p:nvSpPr>
          <p:spPr>
            <a:xfrm>
              <a:off x="7600950" y="3001877"/>
              <a:ext cx="2838450" cy="265198"/>
            </a:xfrm>
            <a:custGeom>
              <a:avLst/>
              <a:gdLst>
                <a:gd name="connsiteX0" fmla="*/ 0 w 3162300"/>
                <a:gd name="connsiteY0" fmla="*/ 0 h 190500"/>
                <a:gd name="connsiteX1" fmla="*/ 361950 w 3162300"/>
                <a:gd name="connsiteY1" fmla="*/ 190500 h 190500"/>
                <a:gd name="connsiteX2" fmla="*/ 3162300 w 3162300"/>
                <a:gd name="connsiteY2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62300" h="190500">
                  <a:moveTo>
                    <a:pt x="0" y="0"/>
                  </a:moveTo>
                  <a:lnTo>
                    <a:pt x="361950" y="190500"/>
                  </a:lnTo>
                  <a:lnTo>
                    <a:pt x="3162300" y="190500"/>
                  </a:lnTo>
                </a:path>
              </a:pathLst>
            </a:custGeom>
            <a:ln w="12700">
              <a:solidFill>
                <a:schemeClr val="bg1">
                  <a:lumMod val="75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526805" y="1053873"/>
            <a:ext cx="2683934" cy="1110275"/>
            <a:chOff x="764213" y="1410244"/>
            <a:chExt cx="3578579" cy="1480366"/>
          </a:xfrm>
        </p:grpSpPr>
        <p:cxnSp>
          <p:nvCxnSpPr>
            <p:cNvPr id="65" name="直接连接符 64"/>
            <p:cNvCxnSpPr/>
            <p:nvPr/>
          </p:nvCxnSpPr>
          <p:spPr>
            <a:xfrm flipH="1">
              <a:off x="1556199" y="1803136"/>
              <a:ext cx="2786593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" name="组合 65"/>
            <p:cNvGrpSpPr/>
            <p:nvPr/>
          </p:nvGrpSpPr>
          <p:grpSpPr>
            <a:xfrm flipH="1">
              <a:off x="764213" y="1410244"/>
              <a:ext cx="3504020" cy="1480366"/>
              <a:chOff x="5821953" y="1441559"/>
              <a:chExt cx="3504020" cy="1480366"/>
            </a:xfrm>
          </p:grpSpPr>
          <p:sp>
            <p:nvSpPr>
              <p:cNvPr id="67" name="MH_SubTitle_1"/>
              <p:cNvSpPr>
                <a:spLocks noChangeArrowheads="1"/>
              </p:cNvSpPr>
              <p:nvPr/>
            </p:nvSpPr>
            <p:spPr bwMode="auto">
              <a:xfrm flipH="1">
                <a:off x="5821953" y="1441559"/>
                <a:ext cx="2662615" cy="4292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zh-CN" altLang="en-US" sz="1500" dirty="0">
                    <a:solidFill>
                      <a:schemeClr val="accent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支持拖拉拽生成的功能</a:t>
                </a:r>
                <a:endParaRPr lang="zh-CN" altLang="en-US" sz="15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Rectangle 5"/>
              <p:cNvSpPr/>
              <p:nvPr/>
            </p:nvSpPr>
            <p:spPr bwMode="auto">
              <a:xfrm>
                <a:off x="6257565" y="2034564"/>
                <a:ext cx="3068408" cy="88736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algn="r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endParaRPr>
              </a:p>
            </p:txBody>
          </p:sp>
        </p:grpSp>
      </p:grpSp>
      <p:grpSp>
        <p:nvGrpSpPr>
          <p:cNvPr id="69" name="组合 68"/>
          <p:cNvGrpSpPr/>
          <p:nvPr/>
        </p:nvGrpSpPr>
        <p:grpSpPr>
          <a:xfrm>
            <a:off x="771298" y="2190120"/>
            <a:ext cx="2476289" cy="1013754"/>
            <a:chOff x="1028396" y="2920160"/>
            <a:chExt cx="3301719" cy="1351672"/>
          </a:xfrm>
        </p:grpSpPr>
        <p:cxnSp>
          <p:nvCxnSpPr>
            <p:cNvPr id="70" name="直接连接符 69"/>
            <p:cNvCxnSpPr/>
            <p:nvPr/>
          </p:nvCxnSpPr>
          <p:spPr>
            <a:xfrm flipH="1">
              <a:off x="1543522" y="3347765"/>
              <a:ext cx="2786593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" name="组合 70"/>
            <p:cNvGrpSpPr/>
            <p:nvPr/>
          </p:nvGrpSpPr>
          <p:grpSpPr>
            <a:xfrm flipH="1">
              <a:off x="1028396" y="2920160"/>
              <a:ext cx="3168631" cy="1351672"/>
              <a:chOff x="5880482" y="1406846"/>
              <a:chExt cx="3168631" cy="1351672"/>
            </a:xfrm>
          </p:grpSpPr>
          <p:sp>
            <p:nvSpPr>
              <p:cNvPr id="72" name="MH_SubTitle_1"/>
              <p:cNvSpPr>
                <a:spLocks noChangeArrowheads="1"/>
              </p:cNvSpPr>
              <p:nvPr/>
            </p:nvSpPr>
            <p:spPr bwMode="auto">
              <a:xfrm flipH="1">
                <a:off x="5880482" y="1406846"/>
                <a:ext cx="3148493" cy="4292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zh-CN" altLang="en-US" sz="15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支持个性化、多样化的功能</a:t>
                </a:r>
                <a:endParaRPr lang="zh-CN" altLang="en-US" sz="15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Rectangle 5"/>
              <p:cNvSpPr/>
              <p:nvPr/>
            </p:nvSpPr>
            <p:spPr bwMode="auto">
              <a:xfrm>
                <a:off x="5980705" y="1871157"/>
                <a:ext cx="3068408" cy="88736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algn="r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endParaRPr>
              </a:p>
            </p:txBody>
          </p:sp>
        </p:grpSp>
      </p:grpSp>
      <p:grpSp>
        <p:nvGrpSpPr>
          <p:cNvPr id="79" name="组合 78"/>
          <p:cNvGrpSpPr/>
          <p:nvPr/>
        </p:nvGrpSpPr>
        <p:grpSpPr>
          <a:xfrm>
            <a:off x="4023740" y="3691297"/>
            <a:ext cx="908184" cy="908184"/>
            <a:chOff x="5364986" y="4921729"/>
            <a:chExt cx="1210912" cy="1210912"/>
          </a:xfrm>
        </p:grpSpPr>
        <p:sp>
          <p:nvSpPr>
            <p:cNvPr id="80" name="椭圆 79"/>
            <p:cNvSpPr/>
            <p:nvPr/>
          </p:nvSpPr>
          <p:spPr>
            <a:xfrm flipH="1">
              <a:off x="5364986" y="4921729"/>
              <a:ext cx="1210912" cy="121091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 flipH="1">
              <a:off x="5393195" y="4949933"/>
              <a:ext cx="1154499" cy="1154499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2" name="KSO_Shape"/>
          <p:cNvSpPr/>
          <p:nvPr/>
        </p:nvSpPr>
        <p:spPr bwMode="auto">
          <a:xfrm>
            <a:off x="4257687" y="3958029"/>
            <a:ext cx="437172" cy="374718"/>
          </a:xfrm>
          <a:custGeom>
            <a:avLst/>
            <a:gdLst>
              <a:gd name="T0" fmla="*/ 354482 w 1812925"/>
              <a:gd name="T1" fmla="*/ 872801 h 1511300"/>
              <a:gd name="T2" fmla="*/ 380318 w 1812925"/>
              <a:gd name="T3" fmla="*/ 984699 h 1511300"/>
              <a:gd name="T4" fmla="*/ 425879 w 1812925"/>
              <a:gd name="T5" fmla="*/ 1087433 h 1511300"/>
              <a:gd name="T6" fmla="*/ 488386 w 1812925"/>
              <a:gd name="T7" fmla="*/ 1179061 h 1511300"/>
              <a:gd name="T8" fmla="*/ 591174 w 1812925"/>
              <a:gd name="T9" fmla="*/ 1276520 h 1511300"/>
              <a:gd name="T10" fmla="*/ 711743 w 1812925"/>
              <a:gd name="T11" fmla="*/ 1346213 h 1511300"/>
              <a:gd name="T12" fmla="*/ 796474 w 1812925"/>
              <a:gd name="T13" fmla="*/ 1375922 h 1511300"/>
              <a:gd name="T14" fmla="*/ 907876 w 1812925"/>
              <a:gd name="T15" fmla="*/ 1394804 h 1511300"/>
              <a:gd name="T16" fmla="*/ 1015110 w 1812925"/>
              <a:gd name="T17" fmla="*/ 1393415 h 1511300"/>
              <a:gd name="T18" fmla="*/ 1118176 w 1812925"/>
              <a:gd name="T19" fmla="*/ 1373702 h 1511300"/>
              <a:gd name="T20" fmla="*/ 1216519 w 1812925"/>
              <a:gd name="T21" fmla="*/ 1335939 h 1511300"/>
              <a:gd name="T22" fmla="*/ 1302085 w 1812925"/>
              <a:gd name="T23" fmla="*/ 1285127 h 1511300"/>
              <a:gd name="T24" fmla="*/ 1341811 w 1812925"/>
              <a:gd name="T25" fmla="*/ 1271245 h 1511300"/>
              <a:gd name="T26" fmla="*/ 1382649 w 1812925"/>
              <a:gd name="T27" fmla="*/ 1275131 h 1511300"/>
              <a:gd name="T28" fmla="*/ 1417930 w 1812925"/>
              <a:gd name="T29" fmla="*/ 1296789 h 1511300"/>
              <a:gd name="T30" fmla="*/ 1441822 w 1812925"/>
              <a:gd name="T31" fmla="*/ 1332607 h 1511300"/>
              <a:gd name="T32" fmla="*/ 1447378 w 1812925"/>
              <a:gd name="T33" fmla="*/ 1373146 h 1511300"/>
              <a:gd name="T34" fmla="*/ 1435710 w 1812925"/>
              <a:gd name="T35" fmla="*/ 1412574 h 1511300"/>
              <a:gd name="T36" fmla="*/ 1407374 w 1812925"/>
              <a:gd name="T37" fmla="*/ 1443950 h 1511300"/>
              <a:gd name="T38" fmla="*/ 1288472 w 1812925"/>
              <a:gd name="T39" fmla="*/ 1512532 h 1511300"/>
              <a:gd name="T40" fmla="*/ 1161792 w 1812925"/>
              <a:gd name="T41" fmla="*/ 1559734 h 1511300"/>
              <a:gd name="T42" fmla="*/ 1028722 w 1812925"/>
              <a:gd name="T43" fmla="*/ 1583891 h 1511300"/>
              <a:gd name="T44" fmla="*/ 874538 w 1812925"/>
              <a:gd name="T45" fmla="*/ 1583335 h 1511300"/>
              <a:gd name="T46" fmla="*/ 770639 w 1812925"/>
              <a:gd name="T47" fmla="*/ 1565565 h 1511300"/>
              <a:gd name="T48" fmla="*/ 648125 w 1812925"/>
              <a:gd name="T49" fmla="*/ 1526415 h 1511300"/>
              <a:gd name="T50" fmla="*/ 534502 w 1812925"/>
              <a:gd name="T51" fmla="*/ 1468106 h 1511300"/>
              <a:gd name="T52" fmla="*/ 433380 w 1812925"/>
              <a:gd name="T53" fmla="*/ 1393693 h 1511300"/>
              <a:gd name="T54" fmla="*/ 342258 w 1812925"/>
              <a:gd name="T55" fmla="*/ 1300954 h 1511300"/>
              <a:gd name="T56" fmla="*/ 283085 w 1812925"/>
              <a:gd name="T57" fmla="*/ 1219322 h 1511300"/>
              <a:gd name="T58" fmla="*/ 221690 w 1812925"/>
              <a:gd name="T59" fmla="*/ 1102705 h 1511300"/>
              <a:gd name="T60" fmla="*/ 180019 w 1812925"/>
              <a:gd name="T61" fmla="*/ 976091 h 1511300"/>
              <a:gd name="T62" fmla="*/ 160017 w 1812925"/>
              <a:gd name="T63" fmla="*/ 840871 h 1511300"/>
              <a:gd name="T64" fmla="*/ 979901 w 1812925"/>
              <a:gd name="T65" fmla="*/ 833 h 1511300"/>
              <a:gd name="T66" fmla="*/ 1097691 w 1812925"/>
              <a:gd name="T67" fmla="*/ 13331 h 1511300"/>
              <a:gd name="T68" fmla="*/ 1216593 w 1812925"/>
              <a:gd name="T69" fmla="*/ 45825 h 1511300"/>
              <a:gd name="T70" fmla="*/ 1371054 w 1812925"/>
              <a:gd name="T71" fmla="*/ 119422 h 1511300"/>
              <a:gd name="T72" fmla="*/ 1533016 w 1812925"/>
              <a:gd name="T73" fmla="*/ 252454 h 1511300"/>
              <a:gd name="T74" fmla="*/ 1614691 w 1812925"/>
              <a:gd name="T75" fmla="*/ 356878 h 1511300"/>
              <a:gd name="T76" fmla="*/ 1678032 w 1812925"/>
              <a:gd name="T77" fmla="*/ 471857 h 1511300"/>
              <a:gd name="T78" fmla="*/ 1721370 w 1812925"/>
              <a:gd name="T79" fmla="*/ 597112 h 1511300"/>
              <a:gd name="T80" fmla="*/ 1743872 w 1812925"/>
              <a:gd name="T81" fmla="*/ 731254 h 1511300"/>
              <a:gd name="T82" fmla="*/ 1555796 w 1812925"/>
              <a:gd name="T83" fmla="*/ 779578 h 1511300"/>
              <a:gd name="T84" fmla="*/ 1541350 w 1812925"/>
              <a:gd name="T85" fmla="*/ 661544 h 1511300"/>
              <a:gd name="T86" fmla="*/ 1505235 w 1812925"/>
              <a:gd name="T87" fmla="*/ 551287 h 1511300"/>
              <a:gd name="T88" fmla="*/ 1449396 w 1812925"/>
              <a:gd name="T89" fmla="*/ 451583 h 1511300"/>
              <a:gd name="T90" fmla="*/ 1369110 w 1812925"/>
              <a:gd name="T91" fmla="*/ 357434 h 1511300"/>
              <a:gd name="T92" fmla="*/ 1239096 w 1812925"/>
              <a:gd name="T93" fmla="*/ 263007 h 1511300"/>
              <a:gd name="T94" fmla="*/ 1127973 w 1812925"/>
              <a:gd name="T95" fmla="*/ 216627 h 1511300"/>
              <a:gd name="T96" fmla="*/ 1010181 w 1812925"/>
              <a:gd name="T97" fmla="*/ 193297 h 1511300"/>
              <a:gd name="T98" fmla="*/ 899058 w 1812925"/>
              <a:gd name="T99" fmla="*/ 193020 h 1511300"/>
              <a:gd name="T100" fmla="*/ 796825 w 1812925"/>
              <a:gd name="T101" fmla="*/ 210794 h 1511300"/>
              <a:gd name="T102" fmla="*/ 698759 w 1812925"/>
              <a:gd name="T103" fmla="*/ 246343 h 1511300"/>
              <a:gd name="T104" fmla="*/ 606805 w 1812925"/>
              <a:gd name="T105" fmla="*/ 299667 h 1511300"/>
              <a:gd name="T106" fmla="*/ 567912 w 1812925"/>
              <a:gd name="T107" fmla="*/ 315497 h 1511300"/>
              <a:gd name="T108" fmla="*/ 526797 w 1812925"/>
              <a:gd name="T109" fmla="*/ 313275 h 1511300"/>
              <a:gd name="T110" fmla="*/ 490404 w 1812925"/>
              <a:gd name="T111" fmla="*/ 293835 h 1511300"/>
              <a:gd name="T112" fmla="*/ 465123 w 1812925"/>
              <a:gd name="T113" fmla="*/ 259119 h 1511300"/>
              <a:gd name="T114" fmla="*/ 457067 w 1812925"/>
              <a:gd name="T115" fmla="*/ 218570 h 1511300"/>
              <a:gd name="T116" fmla="*/ 467345 w 1812925"/>
              <a:gd name="T117" fmla="*/ 178856 h 1511300"/>
              <a:gd name="T118" fmla="*/ 494015 w 1812925"/>
              <a:gd name="T119" fmla="*/ 146640 h 1511300"/>
              <a:gd name="T120" fmla="*/ 602639 w 1812925"/>
              <a:gd name="T121" fmla="*/ 81374 h 1511300"/>
              <a:gd name="T122" fmla="*/ 728763 w 1812925"/>
              <a:gd name="T123" fmla="*/ 32216 h 1511300"/>
              <a:gd name="T124" fmla="*/ 860722 w 1812925"/>
              <a:gd name="T125" fmla="*/ 5555 h 151130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1812925" h="1511300">
                <a:moveTo>
                  <a:pt x="241643" y="393700"/>
                </a:moveTo>
                <a:lnTo>
                  <a:pt x="483287" y="755836"/>
                </a:lnTo>
                <a:lnTo>
                  <a:pt x="332326" y="755836"/>
                </a:lnTo>
                <a:lnTo>
                  <a:pt x="332326" y="768789"/>
                </a:lnTo>
                <a:lnTo>
                  <a:pt x="332590" y="781212"/>
                </a:lnTo>
                <a:lnTo>
                  <a:pt x="333648" y="793636"/>
                </a:lnTo>
                <a:lnTo>
                  <a:pt x="334441" y="806324"/>
                </a:lnTo>
                <a:lnTo>
                  <a:pt x="335763" y="818748"/>
                </a:lnTo>
                <a:lnTo>
                  <a:pt x="337349" y="830907"/>
                </a:lnTo>
                <a:lnTo>
                  <a:pt x="338671" y="843066"/>
                </a:lnTo>
                <a:lnTo>
                  <a:pt x="340786" y="855225"/>
                </a:lnTo>
                <a:lnTo>
                  <a:pt x="343165" y="867120"/>
                </a:lnTo>
                <a:lnTo>
                  <a:pt x="345809" y="879015"/>
                </a:lnTo>
                <a:lnTo>
                  <a:pt x="348453" y="890910"/>
                </a:lnTo>
                <a:lnTo>
                  <a:pt x="351361" y="902805"/>
                </a:lnTo>
                <a:lnTo>
                  <a:pt x="354534" y="914436"/>
                </a:lnTo>
                <a:lnTo>
                  <a:pt x="357971" y="925802"/>
                </a:lnTo>
                <a:lnTo>
                  <a:pt x="361936" y="937433"/>
                </a:lnTo>
                <a:lnTo>
                  <a:pt x="365902" y="948799"/>
                </a:lnTo>
                <a:lnTo>
                  <a:pt x="369868" y="959901"/>
                </a:lnTo>
                <a:lnTo>
                  <a:pt x="374362" y="971003"/>
                </a:lnTo>
                <a:lnTo>
                  <a:pt x="379121" y="981841"/>
                </a:lnTo>
                <a:lnTo>
                  <a:pt x="383880" y="992943"/>
                </a:lnTo>
                <a:lnTo>
                  <a:pt x="388639" y="1003781"/>
                </a:lnTo>
                <a:lnTo>
                  <a:pt x="394191" y="1014354"/>
                </a:lnTo>
                <a:lnTo>
                  <a:pt x="399743" y="1024927"/>
                </a:lnTo>
                <a:lnTo>
                  <a:pt x="405295" y="1035236"/>
                </a:lnTo>
                <a:lnTo>
                  <a:pt x="411375" y="1045545"/>
                </a:lnTo>
                <a:lnTo>
                  <a:pt x="417456" y="1055590"/>
                </a:lnTo>
                <a:lnTo>
                  <a:pt x="423537" y="1065635"/>
                </a:lnTo>
                <a:lnTo>
                  <a:pt x="430146" y="1075415"/>
                </a:lnTo>
                <a:lnTo>
                  <a:pt x="436756" y="1085195"/>
                </a:lnTo>
                <a:lnTo>
                  <a:pt x="443630" y="1094976"/>
                </a:lnTo>
                <a:lnTo>
                  <a:pt x="450769" y="1104492"/>
                </a:lnTo>
                <a:lnTo>
                  <a:pt x="458171" y="1113479"/>
                </a:lnTo>
                <a:lnTo>
                  <a:pt x="464781" y="1122466"/>
                </a:lnTo>
                <a:lnTo>
                  <a:pt x="473241" y="1132247"/>
                </a:lnTo>
                <a:lnTo>
                  <a:pt x="481701" y="1141498"/>
                </a:lnTo>
                <a:lnTo>
                  <a:pt x="490161" y="1150750"/>
                </a:lnTo>
                <a:lnTo>
                  <a:pt x="498886" y="1159737"/>
                </a:lnTo>
                <a:lnTo>
                  <a:pt x="500736" y="1161852"/>
                </a:lnTo>
                <a:lnTo>
                  <a:pt x="515806" y="1175861"/>
                </a:lnTo>
                <a:lnTo>
                  <a:pt x="530876" y="1189607"/>
                </a:lnTo>
                <a:lnTo>
                  <a:pt x="546474" y="1202823"/>
                </a:lnTo>
                <a:lnTo>
                  <a:pt x="562601" y="1215247"/>
                </a:lnTo>
                <a:lnTo>
                  <a:pt x="579257" y="1227406"/>
                </a:lnTo>
                <a:lnTo>
                  <a:pt x="596178" y="1238773"/>
                </a:lnTo>
                <a:lnTo>
                  <a:pt x="613627" y="1249346"/>
                </a:lnTo>
                <a:lnTo>
                  <a:pt x="631605" y="1259655"/>
                </a:lnTo>
                <a:lnTo>
                  <a:pt x="633455" y="1260712"/>
                </a:lnTo>
                <a:lnTo>
                  <a:pt x="644031" y="1266528"/>
                </a:lnTo>
                <a:lnTo>
                  <a:pt x="654870" y="1271550"/>
                </a:lnTo>
                <a:lnTo>
                  <a:pt x="665974" y="1276837"/>
                </a:lnTo>
                <a:lnTo>
                  <a:pt x="677342" y="1281595"/>
                </a:lnTo>
                <a:lnTo>
                  <a:pt x="681573" y="1283709"/>
                </a:lnTo>
                <a:lnTo>
                  <a:pt x="685803" y="1285560"/>
                </a:lnTo>
                <a:lnTo>
                  <a:pt x="695320" y="1289525"/>
                </a:lnTo>
                <a:lnTo>
                  <a:pt x="704838" y="1292961"/>
                </a:lnTo>
                <a:lnTo>
                  <a:pt x="724402" y="1299834"/>
                </a:lnTo>
                <a:lnTo>
                  <a:pt x="732598" y="1302741"/>
                </a:lnTo>
                <a:lnTo>
                  <a:pt x="740794" y="1305385"/>
                </a:lnTo>
                <a:lnTo>
                  <a:pt x="749518" y="1307764"/>
                </a:lnTo>
                <a:lnTo>
                  <a:pt x="757978" y="1309878"/>
                </a:lnTo>
                <a:lnTo>
                  <a:pt x="775428" y="1314372"/>
                </a:lnTo>
                <a:lnTo>
                  <a:pt x="786267" y="1316751"/>
                </a:lnTo>
                <a:lnTo>
                  <a:pt x="796842" y="1319130"/>
                </a:lnTo>
                <a:lnTo>
                  <a:pt x="806096" y="1320716"/>
                </a:lnTo>
                <a:lnTo>
                  <a:pt x="815085" y="1322302"/>
                </a:lnTo>
                <a:lnTo>
                  <a:pt x="833591" y="1324681"/>
                </a:lnTo>
                <a:lnTo>
                  <a:pt x="842845" y="1325738"/>
                </a:lnTo>
                <a:lnTo>
                  <a:pt x="852362" y="1327060"/>
                </a:lnTo>
                <a:lnTo>
                  <a:pt x="863995" y="1327853"/>
                </a:lnTo>
                <a:lnTo>
                  <a:pt x="875892" y="1328646"/>
                </a:lnTo>
                <a:lnTo>
                  <a:pt x="887525" y="1329175"/>
                </a:lnTo>
                <a:lnTo>
                  <a:pt x="899158" y="1329439"/>
                </a:lnTo>
                <a:lnTo>
                  <a:pt x="910526" y="1329439"/>
                </a:lnTo>
                <a:lnTo>
                  <a:pt x="921894" y="1329175"/>
                </a:lnTo>
                <a:lnTo>
                  <a:pt x="932734" y="1328910"/>
                </a:lnTo>
                <a:lnTo>
                  <a:pt x="944102" y="1328382"/>
                </a:lnTo>
                <a:lnTo>
                  <a:pt x="954942" y="1327589"/>
                </a:lnTo>
                <a:lnTo>
                  <a:pt x="966046" y="1326531"/>
                </a:lnTo>
                <a:lnTo>
                  <a:pt x="977150" y="1325210"/>
                </a:lnTo>
                <a:lnTo>
                  <a:pt x="988254" y="1323624"/>
                </a:lnTo>
                <a:lnTo>
                  <a:pt x="999093" y="1322302"/>
                </a:lnTo>
                <a:lnTo>
                  <a:pt x="1010197" y="1320452"/>
                </a:lnTo>
                <a:lnTo>
                  <a:pt x="1020772" y="1318337"/>
                </a:lnTo>
                <a:lnTo>
                  <a:pt x="1031876" y="1315694"/>
                </a:lnTo>
                <a:lnTo>
                  <a:pt x="1042452" y="1313315"/>
                </a:lnTo>
                <a:lnTo>
                  <a:pt x="1053556" y="1310671"/>
                </a:lnTo>
                <a:lnTo>
                  <a:pt x="1064131" y="1307764"/>
                </a:lnTo>
                <a:lnTo>
                  <a:pt x="1074706" y="1304592"/>
                </a:lnTo>
                <a:lnTo>
                  <a:pt x="1085281" y="1301155"/>
                </a:lnTo>
                <a:lnTo>
                  <a:pt x="1095856" y="1297719"/>
                </a:lnTo>
                <a:lnTo>
                  <a:pt x="1106167" y="1293754"/>
                </a:lnTo>
                <a:lnTo>
                  <a:pt x="1116742" y="1289789"/>
                </a:lnTo>
                <a:lnTo>
                  <a:pt x="1126789" y="1285560"/>
                </a:lnTo>
                <a:lnTo>
                  <a:pt x="1137100" y="1281330"/>
                </a:lnTo>
                <a:lnTo>
                  <a:pt x="1147675" y="1276837"/>
                </a:lnTo>
                <a:lnTo>
                  <a:pt x="1157721" y="1271814"/>
                </a:lnTo>
                <a:lnTo>
                  <a:pt x="1167768" y="1267056"/>
                </a:lnTo>
                <a:lnTo>
                  <a:pt x="1177286" y="1261770"/>
                </a:lnTo>
                <a:lnTo>
                  <a:pt x="1187332" y="1256483"/>
                </a:lnTo>
                <a:lnTo>
                  <a:pt x="1197114" y="1250668"/>
                </a:lnTo>
                <a:lnTo>
                  <a:pt x="1206896" y="1244852"/>
                </a:lnTo>
                <a:lnTo>
                  <a:pt x="1216414" y="1238773"/>
                </a:lnTo>
                <a:lnTo>
                  <a:pt x="1225932" y="1232693"/>
                </a:lnTo>
                <a:lnTo>
                  <a:pt x="1235185" y="1225820"/>
                </a:lnTo>
                <a:lnTo>
                  <a:pt x="1239151" y="1223441"/>
                </a:lnTo>
                <a:lnTo>
                  <a:pt x="1243116" y="1221062"/>
                </a:lnTo>
                <a:lnTo>
                  <a:pt x="1247082" y="1218948"/>
                </a:lnTo>
                <a:lnTo>
                  <a:pt x="1251312" y="1217097"/>
                </a:lnTo>
                <a:lnTo>
                  <a:pt x="1255278" y="1215247"/>
                </a:lnTo>
                <a:lnTo>
                  <a:pt x="1259772" y="1213925"/>
                </a:lnTo>
                <a:lnTo>
                  <a:pt x="1264002" y="1212604"/>
                </a:lnTo>
                <a:lnTo>
                  <a:pt x="1268232" y="1211546"/>
                </a:lnTo>
                <a:lnTo>
                  <a:pt x="1272727" y="1210753"/>
                </a:lnTo>
                <a:lnTo>
                  <a:pt x="1276957" y="1210225"/>
                </a:lnTo>
                <a:lnTo>
                  <a:pt x="1281187" y="1209696"/>
                </a:lnTo>
                <a:lnTo>
                  <a:pt x="1285417" y="1209696"/>
                </a:lnTo>
                <a:lnTo>
                  <a:pt x="1290176" y="1209696"/>
                </a:lnTo>
                <a:lnTo>
                  <a:pt x="1294406" y="1209696"/>
                </a:lnTo>
                <a:lnTo>
                  <a:pt x="1298636" y="1210489"/>
                </a:lnTo>
                <a:lnTo>
                  <a:pt x="1302866" y="1211018"/>
                </a:lnTo>
                <a:lnTo>
                  <a:pt x="1307096" y="1211811"/>
                </a:lnTo>
                <a:lnTo>
                  <a:pt x="1311326" y="1212868"/>
                </a:lnTo>
                <a:lnTo>
                  <a:pt x="1315821" y="1213925"/>
                </a:lnTo>
                <a:lnTo>
                  <a:pt x="1319787" y="1215511"/>
                </a:lnTo>
                <a:lnTo>
                  <a:pt x="1324017" y="1217362"/>
                </a:lnTo>
                <a:lnTo>
                  <a:pt x="1327982" y="1219212"/>
                </a:lnTo>
                <a:lnTo>
                  <a:pt x="1331419" y="1221062"/>
                </a:lnTo>
                <a:lnTo>
                  <a:pt x="1335385" y="1223441"/>
                </a:lnTo>
                <a:lnTo>
                  <a:pt x="1339086" y="1225820"/>
                </a:lnTo>
                <a:lnTo>
                  <a:pt x="1342788" y="1228728"/>
                </a:lnTo>
                <a:lnTo>
                  <a:pt x="1346225" y="1231371"/>
                </a:lnTo>
                <a:lnTo>
                  <a:pt x="1349397" y="1234543"/>
                </a:lnTo>
                <a:lnTo>
                  <a:pt x="1352834" y="1237451"/>
                </a:lnTo>
                <a:lnTo>
                  <a:pt x="1356007" y="1240887"/>
                </a:lnTo>
                <a:lnTo>
                  <a:pt x="1358650" y="1244588"/>
                </a:lnTo>
                <a:lnTo>
                  <a:pt x="1361294" y="1248289"/>
                </a:lnTo>
                <a:lnTo>
                  <a:pt x="1364202" y="1252254"/>
                </a:lnTo>
                <a:lnTo>
                  <a:pt x="1366582" y="1256219"/>
                </a:lnTo>
                <a:lnTo>
                  <a:pt x="1368697" y="1260448"/>
                </a:lnTo>
                <a:lnTo>
                  <a:pt x="1370548" y="1264413"/>
                </a:lnTo>
                <a:lnTo>
                  <a:pt x="1372134" y="1268642"/>
                </a:lnTo>
                <a:lnTo>
                  <a:pt x="1373456" y="1272872"/>
                </a:lnTo>
                <a:lnTo>
                  <a:pt x="1374778" y="1277101"/>
                </a:lnTo>
                <a:lnTo>
                  <a:pt x="1376100" y="1281330"/>
                </a:lnTo>
                <a:lnTo>
                  <a:pt x="1376628" y="1285560"/>
                </a:lnTo>
                <a:lnTo>
                  <a:pt x="1377157" y="1289789"/>
                </a:lnTo>
                <a:lnTo>
                  <a:pt x="1377950" y="1294283"/>
                </a:lnTo>
                <a:lnTo>
                  <a:pt x="1377950" y="1298776"/>
                </a:lnTo>
                <a:lnTo>
                  <a:pt x="1377950" y="1303006"/>
                </a:lnTo>
                <a:lnTo>
                  <a:pt x="1377421" y="1307235"/>
                </a:lnTo>
                <a:lnTo>
                  <a:pt x="1377157" y="1311729"/>
                </a:lnTo>
                <a:lnTo>
                  <a:pt x="1376628" y="1316222"/>
                </a:lnTo>
                <a:lnTo>
                  <a:pt x="1375835" y="1320452"/>
                </a:lnTo>
                <a:lnTo>
                  <a:pt x="1374513" y="1324417"/>
                </a:lnTo>
                <a:lnTo>
                  <a:pt x="1373191" y="1328646"/>
                </a:lnTo>
                <a:lnTo>
                  <a:pt x="1372134" y="1332875"/>
                </a:lnTo>
                <a:lnTo>
                  <a:pt x="1370283" y="1336840"/>
                </a:lnTo>
                <a:lnTo>
                  <a:pt x="1368432" y="1340805"/>
                </a:lnTo>
                <a:lnTo>
                  <a:pt x="1366317" y="1344770"/>
                </a:lnTo>
                <a:lnTo>
                  <a:pt x="1364202" y="1348471"/>
                </a:lnTo>
                <a:lnTo>
                  <a:pt x="1361823" y="1351907"/>
                </a:lnTo>
                <a:lnTo>
                  <a:pt x="1358915" y="1355608"/>
                </a:lnTo>
                <a:lnTo>
                  <a:pt x="1356271" y="1359044"/>
                </a:lnTo>
                <a:lnTo>
                  <a:pt x="1353098" y="1362481"/>
                </a:lnTo>
                <a:lnTo>
                  <a:pt x="1350190" y="1365653"/>
                </a:lnTo>
                <a:lnTo>
                  <a:pt x="1346753" y="1368825"/>
                </a:lnTo>
                <a:lnTo>
                  <a:pt x="1343052" y="1371732"/>
                </a:lnTo>
                <a:lnTo>
                  <a:pt x="1339351" y="1374640"/>
                </a:lnTo>
                <a:lnTo>
                  <a:pt x="1327189" y="1382834"/>
                </a:lnTo>
                <a:lnTo>
                  <a:pt x="1315028" y="1390764"/>
                </a:lnTo>
                <a:lnTo>
                  <a:pt x="1302602" y="1398694"/>
                </a:lnTo>
                <a:lnTo>
                  <a:pt x="1290176" y="1406360"/>
                </a:lnTo>
                <a:lnTo>
                  <a:pt x="1277750" y="1413497"/>
                </a:lnTo>
                <a:lnTo>
                  <a:pt x="1264795" y="1420634"/>
                </a:lnTo>
                <a:lnTo>
                  <a:pt x="1252105" y="1427242"/>
                </a:lnTo>
                <a:lnTo>
                  <a:pt x="1239151" y="1433851"/>
                </a:lnTo>
                <a:lnTo>
                  <a:pt x="1226196" y="1439930"/>
                </a:lnTo>
                <a:lnTo>
                  <a:pt x="1212977" y="1446274"/>
                </a:lnTo>
                <a:lnTo>
                  <a:pt x="1200022" y="1451825"/>
                </a:lnTo>
                <a:lnTo>
                  <a:pt x="1186803" y="1457376"/>
                </a:lnTo>
                <a:lnTo>
                  <a:pt x="1173320" y="1462663"/>
                </a:lnTo>
                <a:lnTo>
                  <a:pt x="1160101" y="1467421"/>
                </a:lnTo>
                <a:lnTo>
                  <a:pt x="1146353" y="1472443"/>
                </a:lnTo>
                <a:lnTo>
                  <a:pt x="1132870" y="1476672"/>
                </a:lnTo>
                <a:lnTo>
                  <a:pt x="1119122" y="1480902"/>
                </a:lnTo>
                <a:lnTo>
                  <a:pt x="1105639" y="1484867"/>
                </a:lnTo>
                <a:lnTo>
                  <a:pt x="1091626" y="1488567"/>
                </a:lnTo>
                <a:lnTo>
                  <a:pt x="1077879" y="1491739"/>
                </a:lnTo>
                <a:lnTo>
                  <a:pt x="1063866" y="1494911"/>
                </a:lnTo>
                <a:lnTo>
                  <a:pt x="1049854" y="1497555"/>
                </a:lnTo>
                <a:lnTo>
                  <a:pt x="1035842" y="1500462"/>
                </a:lnTo>
                <a:lnTo>
                  <a:pt x="1021830" y="1502841"/>
                </a:lnTo>
                <a:lnTo>
                  <a:pt x="1007818" y="1504692"/>
                </a:lnTo>
                <a:lnTo>
                  <a:pt x="993541" y="1506542"/>
                </a:lnTo>
                <a:lnTo>
                  <a:pt x="979000" y="1507864"/>
                </a:lnTo>
                <a:lnTo>
                  <a:pt x="964988" y="1509185"/>
                </a:lnTo>
                <a:lnTo>
                  <a:pt x="950712" y="1510243"/>
                </a:lnTo>
                <a:lnTo>
                  <a:pt x="936435" y="1510771"/>
                </a:lnTo>
                <a:lnTo>
                  <a:pt x="922159" y="1511300"/>
                </a:lnTo>
                <a:lnTo>
                  <a:pt x="907618" y="1511300"/>
                </a:lnTo>
                <a:lnTo>
                  <a:pt x="888847" y="1511036"/>
                </a:lnTo>
                <a:lnTo>
                  <a:pt x="870076" y="1510507"/>
                </a:lnTo>
                <a:lnTo>
                  <a:pt x="851040" y="1508921"/>
                </a:lnTo>
                <a:lnTo>
                  <a:pt x="832269" y="1507335"/>
                </a:lnTo>
                <a:lnTo>
                  <a:pt x="816935" y="1505220"/>
                </a:lnTo>
                <a:lnTo>
                  <a:pt x="796049" y="1502841"/>
                </a:lnTo>
                <a:lnTo>
                  <a:pt x="785738" y="1501255"/>
                </a:lnTo>
                <a:lnTo>
                  <a:pt x="774899" y="1499669"/>
                </a:lnTo>
                <a:lnTo>
                  <a:pt x="768818" y="1498612"/>
                </a:lnTo>
                <a:lnTo>
                  <a:pt x="762737" y="1497026"/>
                </a:lnTo>
                <a:lnTo>
                  <a:pt x="755335" y="1495440"/>
                </a:lnTo>
                <a:lnTo>
                  <a:pt x="747932" y="1493590"/>
                </a:lnTo>
                <a:lnTo>
                  <a:pt x="733391" y="1490418"/>
                </a:lnTo>
                <a:lnTo>
                  <a:pt x="710919" y="1484867"/>
                </a:lnTo>
                <a:lnTo>
                  <a:pt x="700079" y="1482223"/>
                </a:lnTo>
                <a:lnTo>
                  <a:pt x="688975" y="1478787"/>
                </a:lnTo>
                <a:lnTo>
                  <a:pt x="677342" y="1475086"/>
                </a:lnTo>
                <a:lnTo>
                  <a:pt x="665710" y="1471121"/>
                </a:lnTo>
                <a:lnTo>
                  <a:pt x="653548" y="1466892"/>
                </a:lnTo>
                <a:lnTo>
                  <a:pt x="640858" y="1462663"/>
                </a:lnTo>
                <a:lnTo>
                  <a:pt x="628697" y="1457905"/>
                </a:lnTo>
                <a:lnTo>
                  <a:pt x="616799" y="1453147"/>
                </a:lnTo>
                <a:lnTo>
                  <a:pt x="602787" y="1447067"/>
                </a:lnTo>
                <a:lnTo>
                  <a:pt x="589304" y="1440723"/>
                </a:lnTo>
                <a:lnTo>
                  <a:pt x="575292" y="1434379"/>
                </a:lnTo>
                <a:lnTo>
                  <a:pt x="561544" y="1427507"/>
                </a:lnTo>
                <a:lnTo>
                  <a:pt x="548061" y="1420634"/>
                </a:lnTo>
                <a:lnTo>
                  <a:pt x="543302" y="1417462"/>
                </a:lnTo>
                <a:lnTo>
                  <a:pt x="531669" y="1411118"/>
                </a:lnTo>
                <a:lnTo>
                  <a:pt x="520036" y="1404510"/>
                </a:lnTo>
                <a:lnTo>
                  <a:pt x="508668" y="1397637"/>
                </a:lnTo>
                <a:lnTo>
                  <a:pt x="497564" y="1390500"/>
                </a:lnTo>
                <a:lnTo>
                  <a:pt x="486196" y="1383099"/>
                </a:lnTo>
                <a:lnTo>
                  <a:pt x="475356" y="1375697"/>
                </a:lnTo>
                <a:lnTo>
                  <a:pt x="464516" y="1368296"/>
                </a:lnTo>
                <a:lnTo>
                  <a:pt x="453941" y="1360366"/>
                </a:lnTo>
                <a:lnTo>
                  <a:pt x="443366" y="1351907"/>
                </a:lnTo>
                <a:lnTo>
                  <a:pt x="432790" y="1343713"/>
                </a:lnTo>
                <a:lnTo>
                  <a:pt x="422479" y="1335519"/>
                </a:lnTo>
                <a:lnTo>
                  <a:pt x="412433" y="1326796"/>
                </a:lnTo>
                <a:lnTo>
                  <a:pt x="402387" y="1317808"/>
                </a:lnTo>
                <a:lnTo>
                  <a:pt x="392604" y="1309085"/>
                </a:lnTo>
                <a:lnTo>
                  <a:pt x="383087" y="1299834"/>
                </a:lnTo>
                <a:lnTo>
                  <a:pt x="373569" y="1290582"/>
                </a:lnTo>
                <a:lnTo>
                  <a:pt x="369339" y="1285824"/>
                </a:lnTo>
                <a:lnTo>
                  <a:pt x="357971" y="1274458"/>
                </a:lnTo>
                <a:lnTo>
                  <a:pt x="347131" y="1262827"/>
                </a:lnTo>
                <a:lnTo>
                  <a:pt x="336291" y="1250668"/>
                </a:lnTo>
                <a:lnTo>
                  <a:pt x="325716" y="1238508"/>
                </a:lnTo>
                <a:lnTo>
                  <a:pt x="320429" y="1231636"/>
                </a:lnTo>
                <a:lnTo>
                  <a:pt x="315405" y="1224763"/>
                </a:lnTo>
                <a:lnTo>
                  <a:pt x="301393" y="1207317"/>
                </a:lnTo>
                <a:lnTo>
                  <a:pt x="294255" y="1198330"/>
                </a:lnTo>
                <a:lnTo>
                  <a:pt x="287646" y="1189078"/>
                </a:lnTo>
                <a:lnTo>
                  <a:pt x="286059" y="1186699"/>
                </a:lnTo>
                <a:lnTo>
                  <a:pt x="284737" y="1183791"/>
                </a:lnTo>
                <a:lnTo>
                  <a:pt x="277070" y="1172425"/>
                </a:lnTo>
                <a:lnTo>
                  <a:pt x="269403" y="1160795"/>
                </a:lnTo>
                <a:lnTo>
                  <a:pt x="262001" y="1149164"/>
                </a:lnTo>
                <a:lnTo>
                  <a:pt x="255127" y="1137005"/>
                </a:lnTo>
                <a:lnTo>
                  <a:pt x="247988" y="1125110"/>
                </a:lnTo>
                <a:lnTo>
                  <a:pt x="241379" y="1112950"/>
                </a:lnTo>
                <a:lnTo>
                  <a:pt x="234505" y="1100527"/>
                </a:lnTo>
                <a:lnTo>
                  <a:pt x="228424" y="1087839"/>
                </a:lnTo>
                <a:lnTo>
                  <a:pt x="222344" y="1075415"/>
                </a:lnTo>
                <a:lnTo>
                  <a:pt x="216263" y="1062727"/>
                </a:lnTo>
                <a:lnTo>
                  <a:pt x="210975" y="1049775"/>
                </a:lnTo>
                <a:lnTo>
                  <a:pt x="205423" y="1037087"/>
                </a:lnTo>
                <a:lnTo>
                  <a:pt x="200400" y="1023870"/>
                </a:lnTo>
                <a:lnTo>
                  <a:pt x="195377" y="1010653"/>
                </a:lnTo>
                <a:lnTo>
                  <a:pt x="190618" y="997437"/>
                </a:lnTo>
                <a:lnTo>
                  <a:pt x="186388" y="983956"/>
                </a:lnTo>
                <a:lnTo>
                  <a:pt x="182158" y="970475"/>
                </a:lnTo>
                <a:lnTo>
                  <a:pt x="178192" y="956729"/>
                </a:lnTo>
                <a:lnTo>
                  <a:pt x="174491" y="942984"/>
                </a:lnTo>
                <a:lnTo>
                  <a:pt x="171318" y="929239"/>
                </a:lnTo>
                <a:lnTo>
                  <a:pt x="167881" y="915229"/>
                </a:lnTo>
                <a:lnTo>
                  <a:pt x="165237" y="901219"/>
                </a:lnTo>
                <a:lnTo>
                  <a:pt x="162329" y="887210"/>
                </a:lnTo>
                <a:lnTo>
                  <a:pt x="160214" y="872936"/>
                </a:lnTo>
                <a:lnTo>
                  <a:pt x="158099" y="858662"/>
                </a:lnTo>
                <a:lnTo>
                  <a:pt x="156249" y="844388"/>
                </a:lnTo>
                <a:lnTo>
                  <a:pt x="154662" y="829585"/>
                </a:lnTo>
                <a:lnTo>
                  <a:pt x="153340" y="815047"/>
                </a:lnTo>
                <a:lnTo>
                  <a:pt x="152283" y="800509"/>
                </a:lnTo>
                <a:lnTo>
                  <a:pt x="151754" y="785706"/>
                </a:lnTo>
                <a:lnTo>
                  <a:pt x="151225" y="770903"/>
                </a:lnTo>
                <a:lnTo>
                  <a:pt x="151225" y="755836"/>
                </a:lnTo>
                <a:lnTo>
                  <a:pt x="0" y="755836"/>
                </a:lnTo>
                <a:lnTo>
                  <a:pt x="241643" y="393700"/>
                </a:lnTo>
                <a:close/>
                <a:moveTo>
                  <a:pt x="906894" y="0"/>
                </a:moveTo>
                <a:lnTo>
                  <a:pt x="912182" y="264"/>
                </a:lnTo>
                <a:lnTo>
                  <a:pt x="917469" y="529"/>
                </a:lnTo>
                <a:lnTo>
                  <a:pt x="932539" y="793"/>
                </a:lnTo>
                <a:lnTo>
                  <a:pt x="947344" y="1586"/>
                </a:lnTo>
                <a:lnTo>
                  <a:pt x="962414" y="2380"/>
                </a:lnTo>
                <a:lnTo>
                  <a:pt x="977484" y="3702"/>
                </a:lnTo>
                <a:lnTo>
                  <a:pt x="989645" y="5288"/>
                </a:lnTo>
                <a:lnTo>
                  <a:pt x="1002335" y="6610"/>
                </a:lnTo>
                <a:lnTo>
                  <a:pt x="1020313" y="8725"/>
                </a:lnTo>
                <a:lnTo>
                  <a:pt x="1029038" y="10047"/>
                </a:lnTo>
                <a:lnTo>
                  <a:pt x="1038291" y="11369"/>
                </a:lnTo>
                <a:lnTo>
                  <a:pt x="1044636" y="12691"/>
                </a:lnTo>
                <a:lnTo>
                  <a:pt x="1050981" y="14277"/>
                </a:lnTo>
                <a:lnTo>
                  <a:pt x="1064465" y="17186"/>
                </a:lnTo>
                <a:lnTo>
                  <a:pt x="1077419" y="20358"/>
                </a:lnTo>
                <a:lnTo>
                  <a:pt x="1101478" y="26175"/>
                </a:lnTo>
                <a:lnTo>
                  <a:pt x="1113375" y="29348"/>
                </a:lnTo>
                <a:lnTo>
                  <a:pt x="1125008" y="32521"/>
                </a:lnTo>
                <a:lnTo>
                  <a:pt x="1134790" y="35693"/>
                </a:lnTo>
                <a:lnTo>
                  <a:pt x="1144572" y="38866"/>
                </a:lnTo>
                <a:lnTo>
                  <a:pt x="1157791" y="43625"/>
                </a:lnTo>
                <a:lnTo>
                  <a:pt x="1171274" y="48384"/>
                </a:lnTo>
                <a:lnTo>
                  <a:pt x="1184493" y="53408"/>
                </a:lnTo>
                <a:lnTo>
                  <a:pt x="1197448" y="58431"/>
                </a:lnTo>
                <a:lnTo>
                  <a:pt x="1206701" y="62397"/>
                </a:lnTo>
                <a:lnTo>
                  <a:pt x="1226794" y="71651"/>
                </a:lnTo>
                <a:lnTo>
                  <a:pt x="1246887" y="81434"/>
                </a:lnTo>
                <a:lnTo>
                  <a:pt x="1266716" y="91745"/>
                </a:lnTo>
                <a:lnTo>
                  <a:pt x="1285751" y="102321"/>
                </a:lnTo>
                <a:lnTo>
                  <a:pt x="1304786" y="113690"/>
                </a:lnTo>
                <a:lnTo>
                  <a:pt x="1323557" y="125588"/>
                </a:lnTo>
                <a:lnTo>
                  <a:pt x="1341800" y="138015"/>
                </a:lnTo>
                <a:lnTo>
                  <a:pt x="1359513" y="151234"/>
                </a:lnTo>
                <a:lnTo>
                  <a:pt x="1377227" y="164718"/>
                </a:lnTo>
                <a:lnTo>
                  <a:pt x="1394411" y="178731"/>
                </a:lnTo>
                <a:lnTo>
                  <a:pt x="1411067" y="193538"/>
                </a:lnTo>
                <a:lnTo>
                  <a:pt x="1427459" y="208608"/>
                </a:lnTo>
                <a:lnTo>
                  <a:pt x="1443322" y="224207"/>
                </a:lnTo>
                <a:lnTo>
                  <a:pt x="1458920" y="240336"/>
                </a:lnTo>
                <a:lnTo>
                  <a:pt x="1473725" y="257257"/>
                </a:lnTo>
                <a:lnTo>
                  <a:pt x="1488531" y="274178"/>
                </a:lnTo>
                <a:lnTo>
                  <a:pt x="1492496" y="279466"/>
                </a:lnTo>
                <a:lnTo>
                  <a:pt x="1509152" y="300353"/>
                </a:lnTo>
                <a:lnTo>
                  <a:pt x="1517348" y="311194"/>
                </a:lnTo>
                <a:lnTo>
                  <a:pt x="1525544" y="322034"/>
                </a:lnTo>
                <a:lnTo>
                  <a:pt x="1527130" y="325207"/>
                </a:lnTo>
                <a:lnTo>
                  <a:pt x="1528981" y="328115"/>
                </a:lnTo>
                <a:lnTo>
                  <a:pt x="1536648" y="339748"/>
                </a:lnTo>
                <a:lnTo>
                  <a:pt x="1544050" y="351382"/>
                </a:lnTo>
                <a:lnTo>
                  <a:pt x="1551453" y="362751"/>
                </a:lnTo>
                <a:lnTo>
                  <a:pt x="1558591" y="374913"/>
                </a:lnTo>
                <a:lnTo>
                  <a:pt x="1565465" y="386811"/>
                </a:lnTo>
                <a:lnTo>
                  <a:pt x="1572075" y="399237"/>
                </a:lnTo>
                <a:lnTo>
                  <a:pt x="1578684" y="411400"/>
                </a:lnTo>
                <a:lnTo>
                  <a:pt x="1585029" y="423826"/>
                </a:lnTo>
                <a:lnTo>
                  <a:pt x="1591110" y="436253"/>
                </a:lnTo>
                <a:lnTo>
                  <a:pt x="1596927" y="449208"/>
                </a:lnTo>
                <a:lnTo>
                  <a:pt x="1602214" y="461899"/>
                </a:lnTo>
                <a:lnTo>
                  <a:pt x="1607766" y="474854"/>
                </a:lnTo>
                <a:lnTo>
                  <a:pt x="1612789" y="488074"/>
                </a:lnTo>
                <a:lnTo>
                  <a:pt x="1617548" y="501294"/>
                </a:lnTo>
                <a:lnTo>
                  <a:pt x="1622571" y="514249"/>
                </a:lnTo>
                <a:lnTo>
                  <a:pt x="1626801" y="527734"/>
                </a:lnTo>
                <a:lnTo>
                  <a:pt x="1631032" y="541482"/>
                </a:lnTo>
                <a:lnTo>
                  <a:pt x="1634997" y="554702"/>
                </a:lnTo>
                <a:lnTo>
                  <a:pt x="1638170" y="568451"/>
                </a:lnTo>
                <a:lnTo>
                  <a:pt x="1641871" y="582463"/>
                </a:lnTo>
                <a:lnTo>
                  <a:pt x="1645044" y="596212"/>
                </a:lnTo>
                <a:lnTo>
                  <a:pt x="1647688" y="610225"/>
                </a:lnTo>
                <a:lnTo>
                  <a:pt x="1650596" y="624502"/>
                </a:lnTo>
                <a:lnTo>
                  <a:pt x="1652975" y="638515"/>
                </a:lnTo>
                <a:lnTo>
                  <a:pt x="1655090" y="652793"/>
                </a:lnTo>
                <a:lnTo>
                  <a:pt x="1656941" y="667334"/>
                </a:lnTo>
                <a:lnTo>
                  <a:pt x="1658263" y="681876"/>
                </a:lnTo>
                <a:lnTo>
                  <a:pt x="1659585" y="696154"/>
                </a:lnTo>
                <a:lnTo>
                  <a:pt x="1660642" y="710695"/>
                </a:lnTo>
                <a:lnTo>
                  <a:pt x="1661435" y="725501"/>
                </a:lnTo>
                <a:lnTo>
                  <a:pt x="1661700" y="740308"/>
                </a:lnTo>
                <a:lnTo>
                  <a:pt x="1661700" y="754849"/>
                </a:lnTo>
                <a:lnTo>
                  <a:pt x="1812925" y="754849"/>
                </a:lnTo>
                <a:lnTo>
                  <a:pt x="1571282" y="1117600"/>
                </a:lnTo>
                <a:lnTo>
                  <a:pt x="1329638" y="754849"/>
                </a:lnTo>
                <a:lnTo>
                  <a:pt x="1480864" y="754849"/>
                </a:lnTo>
                <a:lnTo>
                  <a:pt x="1480599" y="742158"/>
                </a:lnTo>
                <a:lnTo>
                  <a:pt x="1480070" y="729467"/>
                </a:lnTo>
                <a:lnTo>
                  <a:pt x="1479277" y="716512"/>
                </a:lnTo>
                <a:lnTo>
                  <a:pt x="1478484" y="704085"/>
                </a:lnTo>
                <a:lnTo>
                  <a:pt x="1477162" y="691394"/>
                </a:lnTo>
                <a:lnTo>
                  <a:pt x="1475576" y="678703"/>
                </a:lnTo>
                <a:lnTo>
                  <a:pt x="1473725" y="666277"/>
                </a:lnTo>
                <a:lnTo>
                  <a:pt x="1471610" y="654115"/>
                </a:lnTo>
                <a:lnTo>
                  <a:pt x="1469231" y="641952"/>
                </a:lnTo>
                <a:lnTo>
                  <a:pt x="1466851" y="629790"/>
                </a:lnTo>
                <a:lnTo>
                  <a:pt x="1463943" y="617628"/>
                </a:lnTo>
                <a:lnTo>
                  <a:pt x="1460771" y="605730"/>
                </a:lnTo>
                <a:lnTo>
                  <a:pt x="1457334" y="593832"/>
                </a:lnTo>
                <a:lnTo>
                  <a:pt x="1453897" y="581935"/>
                </a:lnTo>
                <a:lnTo>
                  <a:pt x="1449931" y="570301"/>
                </a:lnTo>
                <a:lnTo>
                  <a:pt x="1445965" y="558668"/>
                </a:lnTo>
                <a:lnTo>
                  <a:pt x="1441471" y="547299"/>
                </a:lnTo>
                <a:lnTo>
                  <a:pt x="1436976" y="535930"/>
                </a:lnTo>
                <a:lnTo>
                  <a:pt x="1432482" y="524825"/>
                </a:lnTo>
                <a:lnTo>
                  <a:pt x="1427194" y="513721"/>
                </a:lnTo>
                <a:lnTo>
                  <a:pt x="1421907" y="502616"/>
                </a:lnTo>
                <a:lnTo>
                  <a:pt x="1416619" y="492040"/>
                </a:lnTo>
                <a:lnTo>
                  <a:pt x="1410803" y="481464"/>
                </a:lnTo>
                <a:lnTo>
                  <a:pt x="1404986" y="470624"/>
                </a:lnTo>
                <a:lnTo>
                  <a:pt x="1398906" y="460313"/>
                </a:lnTo>
                <a:lnTo>
                  <a:pt x="1392561" y="450001"/>
                </a:lnTo>
                <a:lnTo>
                  <a:pt x="1385951" y="439954"/>
                </a:lnTo>
                <a:lnTo>
                  <a:pt x="1379342" y="429907"/>
                </a:lnTo>
                <a:lnTo>
                  <a:pt x="1372468" y="420125"/>
                </a:lnTo>
                <a:lnTo>
                  <a:pt x="1365065" y="410342"/>
                </a:lnTo>
                <a:lnTo>
                  <a:pt x="1357662" y="400824"/>
                </a:lnTo>
                <a:lnTo>
                  <a:pt x="1350524" y="391570"/>
                </a:lnTo>
                <a:lnTo>
                  <a:pt x="1349202" y="390248"/>
                </a:lnTo>
                <a:lnTo>
                  <a:pt x="1338363" y="377293"/>
                </a:lnTo>
                <a:lnTo>
                  <a:pt x="1326730" y="364602"/>
                </a:lnTo>
                <a:lnTo>
                  <a:pt x="1315097" y="352175"/>
                </a:lnTo>
                <a:lnTo>
                  <a:pt x="1302936" y="340277"/>
                </a:lnTo>
                <a:lnTo>
                  <a:pt x="1290510" y="328644"/>
                </a:lnTo>
                <a:lnTo>
                  <a:pt x="1277555" y="317804"/>
                </a:lnTo>
                <a:lnTo>
                  <a:pt x="1264601" y="306699"/>
                </a:lnTo>
                <a:lnTo>
                  <a:pt x="1251117" y="296387"/>
                </a:lnTo>
                <a:lnTo>
                  <a:pt x="1237369" y="286340"/>
                </a:lnTo>
                <a:lnTo>
                  <a:pt x="1223093" y="276822"/>
                </a:lnTo>
                <a:lnTo>
                  <a:pt x="1208816" y="267568"/>
                </a:lnTo>
                <a:lnTo>
                  <a:pt x="1194275" y="258579"/>
                </a:lnTo>
                <a:lnTo>
                  <a:pt x="1179206" y="250383"/>
                </a:lnTo>
                <a:lnTo>
                  <a:pt x="1163872" y="242451"/>
                </a:lnTo>
                <a:lnTo>
                  <a:pt x="1148802" y="234783"/>
                </a:lnTo>
                <a:lnTo>
                  <a:pt x="1132939" y="227909"/>
                </a:lnTo>
                <a:lnTo>
                  <a:pt x="1128709" y="226058"/>
                </a:lnTo>
                <a:lnTo>
                  <a:pt x="1117869" y="221828"/>
                </a:lnTo>
                <a:lnTo>
                  <a:pt x="1107294" y="217862"/>
                </a:lnTo>
                <a:lnTo>
                  <a:pt x="1096455" y="213896"/>
                </a:lnTo>
                <a:lnTo>
                  <a:pt x="1085615" y="210194"/>
                </a:lnTo>
                <a:lnTo>
                  <a:pt x="1073454" y="206229"/>
                </a:lnTo>
                <a:lnTo>
                  <a:pt x="1063672" y="203585"/>
                </a:lnTo>
                <a:lnTo>
                  <a:pt x="1054418" y="200676"/>
                </a:lnTo>
                <a:lnTo>
                  <a:pt x="1034590" y="196182"/>
                </a:lnTo>
                <a:lnTo>
                  <a:pt x="1026130" y="194066"/>
                </a:lnTo>
                <a:lnTo>
                  <a:pt x="1017141" y="192216"/>
                </a:lnTo>
                <a:lnTo>
                  <a:pt x="1007094" y="190365"/>
                </a:lnTo>
                <a:lnTo>
                  <a:pt x="997048" y="188778"/>
                </a:lnTo>
                <a:lnTo>
                  <a:pt x="976690" y="186134"/>
                </a:lnTo>
                <a:lnTo>
                  <a:pt x="961356" y="184019"/>
                </a:lnTo>
                <a:lnTo>
                  <a:pt x="948930" y="183226"/>
                </a:lnTo>
                <a:lnTo>
                  <a:pt x="936505" y="182169"/>
                </a:lnTo>
                <a:lnTo>
                  <a:pt x="923550" y="181904"/>
                </a:lnTo>
                <a:lnTo>
                  <a:pt x="911124" y="181640"/>
                </a:lnTo>
                <a:lnTo>
                  <a:pt x="899756" y="181640"/>
                </a:lnTo>
                <a:lnTo>
                  <a:pt x="888916" y="181904"/>
                </a:lnTo>
                <a:lnTo>
                  <a:pt x="877548" y="182169"/>
                </a:lnTo>
                <a:lnTo>
                  <a:pt x="866708" y="182697"/>
                </a:lnTo>
                <a:lnTo>
                  <a:pt x="855604" y="183755"/>
                </a:lnTo>
                <a:lnTo>
                  <a:pt x="844765" y="184548"/>
                </a:lnTo>
                <a:lnTo>
                  <a:pt x="833661" y="186134"/>
                </a:lnTo>
                <a:lnTo>
                  <a:pt x="822821" y="187721"/>
                </a:lnTo>
                <a:lnTo>
                  <a:pt x="811982" y="189307"/>
                </a:lnTo>
                <a:lnTo>
                  <a:pt x="801142" y="190894"/>
                </a:lnTo>
                <a:lnTo>
                  <a:pt x="790302" y="193273"/>
                </a:lnTo>
                <a:lnTo>
                  <a:pt x="779463" y="195653"/>
                </a:lnTo>
                <a:lnTo>
                  <a:pt x="768888" y="198032"/>
                </a:lnTo>
                <a:lnTo>
                  <a:pt x="758312" y="200676"/>
                </a:lnTo>
                <a:lnTo>
                  <a:pt x="747473" y="203849"/>
                </a:lnTo>
                <a:lnTo>
                  <a:pt x="737162" y="206757"/>
                </a:lnTo>
                <a:lnTo>
                  <a:pt x="726587" y="210194"/>
                </a:lnTo>
                <a:lnTo>
                  <a:pt x="716276" y="213896"/>
                </a:lnTo>
                <a:lnTo>
                  <a:pt x="705965" y="217598"/>
                </a:lnTo>
                <a:lnTo>
                  <a:pt x="695390" y="221563"/>
                </a:lnTo>
                <a:lnTo>
                  <a:pt x="685079" y="225794"/>
                </a:lnTo>
                <a:lnTo>
                  <a:pt x="675033" y="230024"/>
                </a:lnTo>
                <a:lnTo>
                  <a:pt x="664986" y="234519"/>
                </a:lnTo>
                <a:lnTo>
                  <a:pt x="654940" y="239542"/>
                </a:lnTo>
                <a:lnTo>
                  <a:pt x="644893" y="244302"/>
                </a:lnTo>
                <a:lnTo>
                  <a:pt x="635111" y="249589"/>
                </a:lnTo>
                <a:lnTo>
                  <a:pt x="625329" y="254877"/>
                </a:lnTo>
                <a:lnTo>
                  <a:pt x="615547" y="260430"/>
                </a:lnTo>
                <a:lnTo>
                  <a:pt x="606029" y="266511"/>
                </a:lnTo>
                <a:lnTo>
                  <a:pt x="596512" y="272327"/>
                </a:lnTo>
                <a:lnTo>
                  <a:pt x="586994" y="278673"/>
                </a:lnTo>
                <a:lnTo>
                  <a:pt x="577476" y="285283"/>
                </a:lnTo>
                <a:lnTo>
                  <a:pt x="574039" y="287662"/>
                </a:lnTo>
                <a:lnTo>
                  <a:pt x="570074" y="290042"/>
                </a:lnTo>
                <a:lnTo>
                  <a:pt x="565843" y="292157"/>
                </a:lnTo>
                <a:lnTo>
                  <a:pt x="561878" y="294008"/>
                </a:lnTo>
                <a:lnTo>
                  <a:pt x="557383" y="295859"/>
                </a:lnTo>
                <a:lnTo>
                  <a:pt x="553153" y="296916"/>
                </a:lnTo>
                <a:lnTo>
                  <a:pt x="548923" y="298503"/>
                </a:lnTo>
                <a:lnTo>
                  <a:pt x="544693" y="299560"/>
                </a:lnTo>
                <a:lnTo>
                  <a:pt x="540463" y="300353"/>
                </a:lnTo>
                <a:lnTo>
                  <a:pt x="536233" y="300882"/>
                </a:lnTo>
                <a:lnTo>
                  <a:pt x="531474" y="301411"/>
                </a:lnTo>
                <a:lnTo>
                  <a:pt x="527244" y="301675"/>
                </a:lnTo>
                <a:lnTo>
                  <a:pt x="523014" y="301411"/>
                </a:lnTo>
                <a:lnTo>
                  <a:pt x="518519" y="301411"/>
                </a:lnTo>
                <a:lnTo>
                  <a:pt x="514289" y="300618"/>
                </a:lnTo>
                <a:lnTo>
                  <a:pt x="510059" y="300089"/>
                </a:lnTo>
                <a:lnTo>
                  <a:pt x="505829" y="299296"/>
                </a:lnTo>
                <a:lnTo>
                  <a:pt x="501335" y="298238"/>
                </a:lnTo>
                <a:lnTo>
                  <a:pt x="497369" y="296916"/>
                </a:lnTo>
                <a:lnTo>
                  <a:pt x="493139" y="295594"/>
                </a:lnTo>
                <a:lnTo>
                  <a:pt x="489173" y="293744"/>
                </a:lnTo>
                <a:lnTo>
                  <a:pt x="485208" y="291893"/>
                </a:lnTo>
                <a:lnTo>
                  <a:pt x="481242" y="290042"/>
                </a:lnTo>
                <a:lnTo>
                  <a:pt x="477805" y="287662"/>
                </a:lnTo>
                <a:lnTo>
                  <a:pt x="474104" y="285283"/>
                </a:lnTo>
                <a:lnTo>
                  <a:pt x="470402" y="282639"/>
                </a:lnTo>
                <a:lnTo>
                  <a:pt x="466701" y="279731"/>
                </a:lnTo>
                <a:lnTo>
                  <a:pt x="463264" y="276558"/>
                </a:lnTo>
                <a:lnTo>
                  <a:pt x="460356" y="273649"/>
                </a:lnTo>
                <a:lnTo>
                  <a:pt x="457183" y="270212"/>
                </a:lnTo>
                <a:lnTo>
                  <a:pt x="454275" y="266511"/>
                </a:lnTo>
                <a:lnTo>
                  <a:pt x="451367" y="262809"/>
                </a:lnTo>
                <a:lnTo>
                  <a:pt x="448987" y="258843"/>
                </a:lnTo>
                <a:lnTo>
                  <a:pt x="446608" y="254877"/>
                </a:lnTo>
                <a:lnTo>
                  <a:pt x="444493" y="251176"/>
                </a:lnTo>
                <a:lnTo>
                  <a:pt x="442642" y="246681"/>
                </a:lnTo>
                <a:lnTo>
                  <a:pt x="440792" y="242451"/>
                </a:lnTo>
                <a:lnTo>
                  <a:pt x="439205" y="238220"/>
                </a:lnTo>
                <a:lnTo>
                  <a:pt x="438148" y="233990"/>
                </a:lnTo>
                <a:lnTo>
                  <a:pt x="437090" y="229760"/>
                </a:lnTo>
                <a:lnTo>
                  <a:pt x="436297" y="225529"/>
                </a:lnTo>
                <a:lnTo>
                  <a:pt x="435768" y="221299"/>
                </a:lnTo>
                <a:lnTo>
                  <a:pt x="435240" y="216804"/>
                </a:lnTo>
                <a:lnTo>
                  <a:pt x="434975" y="212310"/>
                </a:lnTo>
                <a:lnTo>
                  <a:pt x="434975" y="208079"/>
                </a:lnTo>
                <a:lnTo>
                  <a:pt x="435240" y="203849"/>
                </a:lnTo>
                <a:lnTo>
                  <a:pt x="436033" y="199354"/>
                </a:lnTo>
                <a:lnTo>
                  <a:pt x="436562" y="194860"/>
                </a:lnTo>
                <a:lnTo>
                  <a:pt x="437355" y="190629"/>
                </a:lnTo>
                <a:lnTo>
                  <a:pt x="438412" y="186663"/>
                </a:lnTo>
                <a:lnTo>
                  <a:pt x="439734" y="182433"/>
                </a:lnTo>
                <a:lnTo>
                  <a:pt x="441056" y="178203"/>
                </a:lnTo>
                <a:lnTo>
                  <a:pt x="442907" y="174237"/>
                </a:lnTo>
                <a:lnTo>
                  <a:pt x="444757" y="170271"/>
                </a:lnTo>
                <a:lnTo>
                  <a:pt x="446608" y="166305"/>
                </a:lnTo>
                <a:lnTo>
                  <a:pt x="448987" y="162603"/>
                </a:lnTo>
                <a:lnTo>
                  <a:pt x="451367" y="159166"/>
                </a:lnTo>
                <a:lnTo>
                  <a:pt x="454011" y="155465"/>
                </a:lnTo>
                <a:lnTo>
                  <a:pt x="456919" y="152027"/>
                </a:lnTo>
                <a:lnTo>
                  <a:pt x="460091" y="148590"/>
                </a:lnTo>
                <a:lnTo>
                  <a:pt x="463000" y="145418"/>
                </a:lnTo>
                <a:lnTo>
                  <a:pt x="466437" y="142245"/>
                </a:lnTo>
                <a:lnTo>
                  <a:pt x="470138" y="139601"/>
                </a:lnTo>
                <a:lnTo>
                  <a:pt x="473839" y="136693"/>
                </a:lnTo>
                <a:lnTo>
                  <a:pt x="486001" y="128232"/>
                </a:lnTo>
                <a:lnTo>
                  <a:pt x="498162" y="120300"/>
                </a:lnTo>
                <a:lnTo>
                  <a:pt x="510588" y="112368"/>
                </a:lnTo>
                <a:lnTo>
                  <a:pt x="522749" y="105229"/>
                </a:lnTo>
                <a:lnTo>
                  <a:pt x="535440" y="97826"/>
                </a:lnTo>
                <a:lnTo>
                  <a:pt x="548130" y="90688"/>
                </a:lnTo>
                <a:lnTo>
                  <a:pt x="560820" y="83813"/>
                </a:lnTo>
                <a:lnTo>
                  <a:pt x="573511" y="77468"/>
                </a:lnTo>
                <a:lnTo>
                  <a:pt x="586730" y="71387"/>
                </a:lnTo>
                <a:lnTo>
                  <a:pt x="599949" y="65306"/>
                </a:lnTo>
                <a:lnTo>
                  <a:pt x="612903" y="59489"/>
                </a:lnTo>
                <a:lnTo>
                  <a:pt x="626122" y="53937"/>
                </a:lnTo>
                <a:lnTo>
                  <a:pt x="639341" y="48649"/>
                </a:lnTo>
                <a:lnTo>
                  <a:pt x="652825" y="43890"/>
                </a:lnTo>
                <a:lnTo>
                  <a:pt x="666572" y="39395"/>
                </a:lnTo>
                <a:lnTo>
                  <a:pt x="680056" y="34636"/>
                </a:lnTo>
                <a:lnTo>
                  <a:pt x="693539" y="30670"/>
                </a:lnTo>
                <a:lnTo>
                  <a:pt x="707287" y="26704"/>
                </a:lnTo>
                <a:lnTo>
                  <a:pt x="721035" y="23267"/>
                </a:lnTo>
                <a:lnTo>
                  <a:pt x="735047" y="19830"/>
                </a:lnTo>
                <a:lnTo>
                  <a:pt x="748795" y="16657"/>
                </a:lnTo>
                <a:lnTo>
                  <a:pt x="762807" y="14013"/>
                </a:lnTo>
                <a:lnTo>
                  <a:pt x="776819" y="11369"/>
                </a:lnTo>
                <a:lnTo>
                  <a:pt x="790831" y="9254"/>
                </a:lnTo>
                <a:lnTo>
                  <a:pt x="805108" y="7139"/>
                </a:lnTo>
                <a:lnTo>
                  <a:pt x="819120" y="5288"/>
                </a:lnTo>
                <a:lnTo>
                  <a:pt x="833396" y="3702"/>
                </a:lnTo>
                <a:lnTo>
                  <a:pt x="847408" y="2380"/>
                </a:lnTo>
                <a:lnTo>
                  <a:pt x="861685" y="1586"/>
                </a:lnTo>
                <a:lnTo>
                  <a:pt x="876226" y="793"/>
                </a:lnTo>
                <a:lnTo>
                  <a:pt x="890502" y="264"/>
                </a:lnTo>
                <a:lnTo>
                  <a:pt x="904779" y="264"/>
                </a:lnTo>
                <a:lnTo>
                  <a:pt x="90689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114300">
              <a:prstClr val="black">
                <a:alpha val="50000"/>
              </a:prstClr>
            </a:innerShdw>
          </a:effectLst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bldLvl="0" animBg="1"/>
      <p:bldP spid="82" grpId="1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需求分类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1285942" y="1139382"/>
            <a:ext cx="1533525" cy="2569080"/>
            <a:chOff x="1714589" y="1519176"/>
            <a:chExt cx="2044700" cy="3425439"/>
          </a:xfrm>
        </p:grpSpPr>
        <p:sp>
          <p:nvSpPr>
            <p:cNvPr id="4" name="圆角矩形 3"/>
            <p:cNvSpPr/>
            <p:nvPr/>
          </p:nvSpPr>
          <p:spPr>
            <a:xfrm>
              <a:off x="1714589" y="1519176"/>
              <a:ext cx="2044700" cy="3206326"/>
            </a:xfrm>
            <a:prstGeom prst="round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1981705" y="1701002"/>
              <a:ext cx="1510486" cy="15104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innerShdw blurRad="889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124953" y="1836279"/>
              <a:ext cx="1223990" cy="122399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2092871" y="1804197"/>
              <a:ext cx="1288155" cy="1288153"/>
            </a:xfrm>
            <a:prstGeom prst="ellipse">
              <a:avLst/>
            </a:prstGeom>
            <a:noFill/>
            <a:ln>
              <a:noFill/>
            </a:ln>
            <a:effectLst>
              <a:innerShdw blurRad="889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3000" dirty="0">
                <a:solidFill>
                  <a:srgbClr val="0087C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361442" y="4015149"/>
              <a:ext cx="767080" cy="613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878826" y="3840211"/>
              <a:ext cx="1689152" cy="70808"/>
              <a:chOff x="2963619" y="4386228"/>
              <a:chExt cx="6052588" cy="17512"/>
            </a:xfrm>
          </p:grpSpPr>
          <p:cxnSp>
            <p:nvCxnSpPr>
              <p:cNvPr id="13" name="直接连接符 12"/>
              <p:cNvCxnSpPr/>
              <p:nvPr/>
            </p:nvCxnSpPr>
            <p:spPr>
              <a:xfrm>
                <a:off x="3060700" y="4386228"/>
                <a:ext cx="5955507" cy="0"/>
              </a:xfrm>
              <a:prstGeom prst="lin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>
                <a:off x="2963619" y="4403740"/>
                <a:ext cx="5955507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5"/>
            <p:cNvSpPr/>
            <p:nvPr/>
          </p:nvSpPr>
          <p:spPr bwMode="auto">
            <a:xfrm>
              <a:off x="1879168" y="3840778"/>
              <a:ext cx="1715560" cy="1103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361029" y="3377168"/>
              <a:ext cx="751840" cy="4292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登录</a:t>
              </a:r>
              <a:endParaRPr lang="zh-CN" altLang="en-US" sz="15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KSO_Shape"/>
            <p:cNvSpPr/>
            <p:nvPr/>
          </p:nvSpPr>
          <p:spPr bwMode="auto">
            <a:xfrm>
              <a:off x="2467428" y="2153178"/>
              <a:ext cx="539040" cy="503106"/>
            </a:xfrm>
            <a:custGeom>
              <a:avLst/>
              <a:gdLst>
                <a:gd name="T0" fmla="*/ 1264650 w 2063750"/>
                <a:gd name="T1" fmla="*/ 933236 h 1925638"/>
                <a:gd name="T2" fmla="*/ 1205010 w 2063750"/>
                <a:gd name="T3" fmla="*/ 981200 h 1925638"/>
                <a:gd name="T4" fmla="*/ 1169637 w 2063750"/>
                <a:gd name="T5" fmla="*/ 913641 h 1925638"/>
                <a:gd name="T6" fmla="*/ 1863628 w 2063750"/>
                <a:gd name="T7" fmla="*/ 619424 h 1925638"/>
                <a:gd name="T8" fmla="*/ 1873035 w 2063750"/>
                <a:gd name="T9" fmla="*/ 667280 h 1925638"/>
                <a:gd name="T10" fmla="*/ 1691374 w 2063750"/>
                <a:gd name="T11" fmla="*/ 669322 h 1925638"/>
                <a:gd name="T12" fmla="*/ 1696077 w 2063750"/>
                <a:gd name="T13" fmla="*/ 621175 h 1925638"/>
                <a:gd name="T14" fmla="*/ 742063 w 2063750"/>
                <a:gd name="T15" fmla="*/ 629637 h 1925638"/>
                <a:gd name="T16" fmla="*/ 727975 w 2063750"/>
                <a:gd name="T17" fmla="*/ 676034 h 1925638"/>
                <a:gd name="T18" fmla="*/ 550987 w 2063750"/>
                <a:gd name="T19" fmla="*/ 656483 h 1925638"/>
                <a:gd name="T20" fmla="*/ 577990 w 2063750"/>
                <a:gd name="T21" fmla="*/ 615922 h 1925638"/>
                <a:gd name="T22" fmla="*/ 1273128 w 2063750"/>
                <a:gd name="T23" fmla="*/ 560052 h 1925638"/>
                <a:gd name="T24" fmla="*/ 1196826 w 2063750"/>
                <a:gd name="T25" fmla="*/ 846374 h 1925638"/>
                <a:gd name="T26" fmla="*/ 1157651 w 2063750"/>
                <a:gd name="T27" fmla="*/ 551279 h 1925638"/>
                <a:gd name="T28" fmla="*/ 1196634 w 2063750"/>
                <a:gd name="T29" fmla="*/ 394965 h 1925638"/>
                <a:gd name="T30" fmla="*/ 1004375 w 2063750"/>
                <a:gd name="T31" fmla="*/ 453667 h 1925638"/>
                <a:gd name="T32" fmla="*/ 916159 w 2063750"/>
                <a:gd name="T33" fmla="*/ 617446 h 1925638"/>
                <a:gd name="T34" fmla="*/ 942243 w 2063750"/>
                <a:gd name="T35" fmla="*/ 775648 h 1925638"/>
                <a:gd name="T36" fmla="*/ 1065042 w 2063750"/>
                <a:gd name="T37" fmla="*/ 952636 h 1925638"/>
                <a:gd name="T38" fmla="*/ 1352258 w 2063750"/>
                <a:gd name="T39" fmla="*/ 1009577 h 1925638"/>
                <a:gd name="T40" fmla="*/ 1456007 w 2063750"/>
                <a:gd name="T41" fmla="*/ 831122 h 1925638"/>
                <a:gd name="T42" fmla="*/ 1514915 w 2063750"/>
                <a:gd name="T43" fmla="*/ 694346 h 1925638"/>
                <a:gd name="T44" fmla="*/ 1484729 w 2063750"/>
                <a:gd name="T45" fmla="*/ 506499 h 1925638"/>
                <a:gd name="T46" fmla="*/ 1323829 w 2063750"/>
                <a:gd name="T47" fmla="*/ 407879 h 1925638"/>
                <a:gd name="T48" fmla="*/ 1277230 w 2063750"/>
                <a:gd name="T49" fmla="*/ 330686 h 1925638"/>
                <a:gd name="T50" fmla="*/ 1483556 w 2063750"/>
                <a:gd name="T51" fmla="*/ 408467 h 1925638"/>
                <a:gd name="T52" fmla="*/ 1585840 w 2063750"/>
                <a:gd name="T53" fmla="*/ 598074 h 1925638"/>
                <a:gd name="T54" fmla="*/ 1556532 w 2063750"/>
                <a:gd name="T55" fmla="*/ 799717 h 1925638"/>
                <a:gd name="T56" fmla="*/ 1444577 w 2063750"/>
                <a:gd name="T57" fmla="*/ 953809 h 1925638"/>
                <a:gd name="T58" fmla="*/ 1379514 w 2063750"/>
                <a:gd name="T59" fmla="*/ 1234993 h 1925638"/>
                <a:gd name="T60" fmla="*/ 1224769 w 2063750"/>
                <a:gd name="T61" fmla="*/ 1299859 h 1925638"/>
                <a:gd name="T62" fmla="*/ 973458 w 2063750"/>
                <a:gd name="T63" fmla="*/ 1301550 h 1925638"/>
                <a:gd name="T64" fmla="*/ 884643 w 2063750"/>
                <a:gd name="T65" fmla="*/ 1352828 h 1925638"/>
                <a:gd name="T66" fmla="*/ 1171315 w 2063750"/>
                <a:gd name="T67" fmla="*/ 1381250 h 1925638"/>
                <a:gd name="T68" fmla="*/ 1609826 w 2063750"/>
                <a:gd name="T69" fmla="*/ 1205732 h 1925638"/>
                <a:gd name="T70" fmla="*/ 1769285 w 2063750"/>
                <a:gd name="T71" fmla="*/ 1202215 h 1925638"/>
                <a:gd name="T72" fmla="*/ 1698033 w 2063750"/>
                <a:gd name="T73" fmla="*/ 1343539 h 1925638"/>
                <a:gd name="T74" fmla="*/ 1830840 w 2063750"/>
                <a:gd name="T75" fmla="*/ 1309461 h 1925638"/>
                <a:gd name="T76" fmla="*/ 1902362 w 2063750"/>
                <a:gd name="T77" fmla="*/ 1344330 h 1925638"/>
                <a:gd name="T78" fmla="*/ 1805632 w 2063750"/>
                <a:gd name="T79" fmla="*/ 1426962 h 1925638"/>
                <a:gd name="T80" fmla="*/ 1115916 w 2063750"/>
                <a:gd name="T81" fmla="*/ 1759833 h 1925638"/>
                <a:gd name="T82" fmla="*/ 544327 w 2063750"/>
                <a:gd name="T83" fmla="*/ 1713829 h 1925638"/>
                <a:gd name="T84" fmla="*/ 50124 w 2063750"/>
                <a:gd name="T85" fmla="*/ 1388576 h 1925638"/>
                <a:gd name="T86" fmla="*/ 277587 w 2063750"/>
                <a:gd name="T87" fmla="*/ 1364841 h 1925638"/>
                <a:gd name="T88" fmla="*/ 557812 w 2063750"/>
                <a:gd name="T89" fmla="*/ 1209541 h 1925638"/>
                <a:gd name="T90" fmla="*/ 1023426 w 2063750"/>
                <a:gd name="T91" fmla="*/ 1057126 h 1925638"/>
                <a:gd name="T92" fmla="*/ 919090 w 2063750"/>
                <a:gd name="T93" fmla="*/ 864876 h 1925638"/>
                <a:gd name="T94" fmla="*/ 854320 w 2063750"/>
                <a:gd name="T95" fmla="*/ 707847 h 1925638"/>
                <a:gd name="T96" fmla="*/ 887730 w 2063750"/>
                <a:gd name="T97" fmla="*/ 478909 h 1925638"/>
                <a:gd name="T98" fmla="*/ 1065042 w 2063750"/>
                <a:gd name="T99" fmla="*/ 350938 h 1925638"/>
                <a:gd name="T100" fmla="*/ 1690144 w 2063750"/>
                <a:gd name="T101" fmla="*/ 203159 h 1925638"/>
                <a:gd name="T102" fmla="*/ 1700127 w 2063750"/>
                <a:gd name="T103" fmla="*/ 250943 h 1925638"/>
                <a:gd name="T104" fmla="*/ 1558014 w 2063750"/>
                <a:gd name="T105" fmla="*/ 348271 h 1925638"/>
                <a:gd name="T106" fmla="*/ 1655497 w 2063750"/>
                <a:gd name="T107" fmla="*/ 206383 h 1925638"/>
                <a:gd name="T108" fmla="*/ 904489 w 2063750"/>
                <a:gd name="T109" fmla="*/ 306056 h 1925638"/>
                <a:gd name="T110" fmla="*/ 895180 w 2063750"/>
                <a:gd name="T111" fmla="*/ 353841 h 1925638"/>
                <a:gd name="T112" fmla="*/ 757001 w 2063750"/>
                <a:gd name="T113" fmla="*/ 243028 h 1925638"/>
                <a:gd name="T114" fmla="*/ 779982 w 2063750"/>
                <a:gd name="T115" fmla="*/ 199933 h 1925638"/>
                <a:gd name="T116" fmla="*/ 1248509 w 2063750"/>
                <a:gd name="T117" fmla="*/ 28478 h 1925638"/>
                <a:gd name="T118" fmla="*/ 1217149 w 2063750"/>
                <a:gd name="T119" fmla="*/ 197882 h 1925638"/>
                <a:gd name="T120" fmla="*/ 1185497 w 2063750"/>
                <a:gd name="T121" fmla="*/ 28478 h 1925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063750" h="1925638">
                  <a:moveTo>
                    <a:pt x="1310496" y="957198"/>
                  </a:moveTo>
                  <a:lnTo>
                    <a:pt x="1315880" y="957198"/>
                  </a:lnTo>
                  <a:lnTo>
                    <a:pt x="1321581" y="957198"/>
                  </a:lnTo>
                  <a:lnTo>
                    <a:pt x="1326965" y="958465"/>
                  </a:lnTo>
                  <a:lnTo>
                    <a:pt x="1332032" y="959732"/>
                  </a:lnTo>
                  <a:lnTo>
                    <a:pt x="1337099" y="961316"/>
                  </a:lnTo>
                  <a:lnTo>
                    <a:pt x="1341850" y="963533"/>
                  </a:lnTo>
                  <a:lnTo>
                    <a:pt x="1346284" y="966383"/>
                  </a:lnTo>
                  <a:lnTo>
                    <a:pt x="1350718" y="969234"/>
                  </a:lnTo>
                  <a:lnTo>
                    <a:pt x="1354202" y="973035"/>
                  </a:lnTo>
                  <a:lnTo>
                    <a:pt x="1357685" y="976519"/>
                  </a:lnTo>
                  <a:lnTo>
                    <a:pt x="1360536" y="980637"/>
                  </a:lnTo>
                  <a:lnTo>
                    <a:pt x="1363386" y="985072"/>
                  </a:lnTo>
                  <a:lnTo>
                    <a:pt x="1365603" y="989506"/>
                  </a:lnTo>
                  <a:lnTo>
                    <a:pt x="1367503" y="994574"/>
                  </a:lnTo>
                  <a:lnTo>
                    <a:pt x="1369087" y="999959"/>
                  </a:lnTo>
                  <a:lnTo>
                    <a:pt x="1369720" y="1005344"/>
                  </a:lnTo>
                  <a:lnTo>
                    <a:pt x="1370037" y="1010728"/>
                  </a:lnTo>
                  <a:lnTo>
                    <a:pt x="1369720" y="1016113"/>
                  </a:lnTo>
                  <a:lnTo>
                    <a:pt x="1369087" y="1021181"/>
                  </a:lnTo>
                  <a:lnTo>
                    <a:pt x="1367503" y="1026566"/>
                  </a:lnTo>
                  <a:lnTo>
                    <a:pt x="1365603" y="1031634"/>
                  </a:lnTo>
                  <a:lnTo>
                    <a:pt x="1363386" y="1036385"/>
                  </a:lnTo>
                  <a:lnTo>
                    <a:pt x="1360536" y="1040503"/>
                  </a:lnTo>
                  <a:lnTo>
                    <a:pt x="1357685" y="1044620"/>
                  </a:lnTo>
                  <a:lnTo>
                    <a:pt x="1354202" y="1048738"/>
                  </a:lnTo>
                  <a:lnTo>
                    <a:pt x="1350718" y="1051906"/>
                  </a:lnTo>
                  <a:lnTo>
                    <a:pt x="1346284" y="1055073"/>
                  </a:lnTo>
                  <a:lnTo>
                    <a:pt x="1341850" y="1057290"/>
                  </a:lnTo>
                  <a:lnTo>
                    <a:pt x="1337099" y="1059507"/>
                  </a:lnTo>
                  <a:lnTo>
                    <a:pt x="1332032" y="1061408"/>
                  </a:lnTo>
                  <a:lnTo>
                    <a:pt x="1326965" y="1062675"/>
                  </a:lnTo>
                  <a:lnTo>
                    <a:pt x="1321581" y="1063308"/>
                  </a:lnTo>
                  <a:lnTo>
                    <a:pt x="1315880" y="1063625"/>
                  </a:lnTo>
                  <a:lnTo>
                    <a:pt x="1310496" y="1063308"/>
                  </a:lnTo>
                  <a:lnTo>
                    <a:pt x="1305428" y="1062675"/>
                  </a:lnTo>
                  <a:lnTo>
                    <a:pt x="1300361" y="1061408"/>
                  </a:lnTo>
                  <a:lnTo>
                    <a:pt x="1295294" y="1059507"/>
                  </a:lnTo>
                  <a:lnTo>
                    <a:pt x="1290543" y="1057290"/>
                  </a:lnTo>
                  <a:lnTo>
                    <a:pt x="1286109" y="1055073"/>
                  </a:lnTo>
                  <a:lnTo>
                    <a:pt x="1281992" y="1051906"/>
                  </a:lnTo>
                  <a:lnTo>
                    <a:pt x="1278191" y="1048738"/>
                  </a:lnTo>
                  <a:lnTo>
                    <a:pt x="1275024" y="1044620"/>
                  </a:lnTo>
                  <a:lnTo>
                    <a:pt x="1271857" y="1040503"/>
                  </a:lnTo>
                  <a:lnTo>
                    <a:pt x="1269324" y="1036385"/>
                  </a:lnTo>
                  <a:lnTo>
                    <a:pt x="1267107" y="1031634"/>
                  </a:lnTo>
                  <a:lnTo>
                    <a:pt x="1265206" y="1026566"/>
                  </a:lnTo>
                  <a:lnTo>
                    <a:pt x="1263940" y="1021181"/>
                  </a:lnTo>
                  <a:lnTo>
                    <a:pt x="1263306" y="1016113"/>
                  </a:lnTo>
                  <a:lnTo>
                    <a:pt x="1262989" y="1010728"/>
                  </a:lnTo>
                  <a:lnTo>
                    <a:pt x="1263306" y="1005344"/>
                  </a:lnTo>
                  <a:lnTo>
                    <a:pt x="1263940" y="999959"/>
                  </a:lnTo>
                  <a:lnTo>
                    <a:pt x="1265206" y="994574"/>
                  </a:lnTo>
                  <a:lnTo>
                    <a:pt x="1267107" y="989506"/>
                  </a:lnTo>
                  <a:lnTo>
                    <a:pt x="1269324" y="985072"/>
                  </a:lnTo>
                  <a:lnTo>
                    <a:pt x="1271857" y="980637"/>
                  </a:lnTo>
                  <a:lnTo>
                    <a:pt x="1275024" y="976519"/>
                  </a:lnTo>
                  <a:lnTo>
                    <a:pt x="1278191" y="973035"/>
                  </a:lnTo>
                  <a:lnTo>
                    <a:pt x="1281992" y="969234"/>
                  </a:lnTo>
                  <a:lnTo>
                    <a:pt x="1286109" y="966383"/>
                  </a:lnTo>
                  <a:lnTo>
                    <a:pt x="1290543" y="963533"/>
                  </a:lnTo>
                  <a:lnTo>
                    <a:pt x="1295294" y="961316"/>
                  </a:lnTo>
                  <a:lnTo>
                    <a:pt x="1300361" y="959732"/>
                  </a:lnTo>
                  <a:lnTo>
                    <a:pt x="1305428" y="958465"/>
                  </a:lnTo>
                  <a:lnTo>
                    <a:pt x="1310496" y="957198"/>
                  </a:lnTo>
                  <a:close/>
                  <a:moveTo>
                    <a:pt x="1856524" y="666750"/>
                  </a:moveTo>
                  <a:lnTo>
                    <a:pt x="2002690" y="666750"/>
                  </a:lnTo>
                  <a:lnTo>
                    <a:pt x="2005874" y="667066"/>
                  </a:lnTo>
                  <a:lnTo>
                    <a:pt x="2009695" y="667382"/>
                  </a:lnTo>
                  <a:lnTo>
                    <a:pt x="2012561" y="668330"/>
                  </a:lnTo>
                  <a:lnTo>
                    <a:pt x="2016064" y="669595"/>
                  </a:lnTo>
                  <a:lnTo>
                    <a:pt x="2018930" y="670859"/>
                  </a:lnTo>
                  <a:lnTo>
                    <a:pt x="2021796" y="672755"/>
                  </a:lnTo>
                  <a:lnTo>
                    <a:pt x="2024344" y="674335"/>
                  </a:lnTo>
                  <a:lnTo>
                    <a:pt x="2026891" y="676863"/>
                  </a:lnTo>
                  <a:lnTo>
                    <a:pt x="2029121" y="679076"/>
                  </a:lnTo>
                  <a:lnTo>
                    <a:pt x="2031031" y="681920"/>
                  </a:lnTo>
                  <a:lnTo>
                    <a:pt x="2032623" y="684764"/>
                  </a:lnTo>
                  <a:lnTo>
                    <a:pt x="2034216" y="687292"/>
                  </a:lnTo>
                  <a:lnTo>
                    <a:pt x="2035489" y="690769"/>
                  </a:lnTo>
                  <a:lnTo>
                    <a:pt x="2036126" y="693929"/>
                  </a:lnTo>
                  <a:lnTo>
                    <a:pt x="2036763" y="697405"/>
                  </a:lnTo>
                  <a:lnTo>
                    <a:pt x="2036763" y="700566"/>
                  </a:lnTo>
                  <a:lnTo>
                    <a:pt x="2036763" y="704358"/>
                  </a:lnTo>
                  <a:lnTo>
                    <a:pt x="2036126" y="707834"/>
                  </a:lnTo>
                  <a:lnTo>
                    <a:pt x="2035489" y="710995"/>
                  </a:lnTo>
                  <a:lnTo>
                    <a:pt x="2034216" y="714155"/>
                  </a:lnTo>
                  <a:lnTo>
                    <a:pt x="2032623" y="716999"/>
                  </a:lnTo>
                  <a:lnTo>
                    <a:pt x="2031031" y="720160"/>
                  </a:lnTo>
                  <a:lnTo>
                    <a:pt x="2029121" y="722688"/>
                  </a:lnTo>
                  <a:lnTo>
                    <a:pt x="2026891" y="724900"/>
                  </a:lnTo>
                  <a:lnTo>
                    <a:pt x="2024344" y="727112"/>
                  </a:lnTo>
                  <a:lnTo>
                    <a:pt x="2021796" y="729009"/>
                  </a:lnTo>
                  <a:lnTo>
                    <a:pt x="2018930" y="730905"/>
                  </a:lnTo>
                  <a:lnTo>
                    <a:pt x="2016064" y="732169"/>
                  </a:lnTo>
                  <a:lnTo>
                    <a:pt x="2012561" y="733433"/>
                  </a:lnTo>
                  <a:lnTo>
                    <a:pt x="2009695" y="734381"/>
                  </a:lnTo>
                  <a:lnTo>
                    <a:pt x="2005874" y="734697"/>
                  </a:lnTo>
                  <a:lnTo>
                    <a:pt x="2002690" y="735013"/>
                  </a:lnTo>
                  <a:lnTo>
                    <a:pt x="1856524" y="735013"/>
                  </a:lnTo>
                  <a:lnTo>
                    <a:pt x="1853339" y="734697"/>
                  </a:lnTo>
                  <a:lnTo>
                    <a:pt x="1849518" y="734381"/>
                  </a:lnTo>
                  <a:lnTo>
                    <a:pt x="1846652" y="733433"/>
                  </a:lnTo>
                  <a:lnTo>
                    <a:pt x="1843149" y="732169"/>
                  </a:lnTo>
                  <a:lnTo>
                    <a:pt x="1840283" y="730905"/>
                  </a:lnTo>
                  <a:lnTo>
                    <a:pt x="1837417" y="729009"/>
                  </a:lnTo>
                  <a:lnTo>
                    <a:pt x="1834870" y="727112"/>
                  </a:lnTo>
                  <a:lnTo>
                    <a:pt x="1832322" y="724900"/>
                  </a:lnTo>
                  <a:lnTo>
                    <a:pt x="1830093" y="722688"/>
                  </a:lnTo>
                  <a:lnTo>
                    <a:pt x="1828182" y="720160"/>
                  </a:lnTo>
                  <a:lnTo>
                    <a:pt x="1826590" y="716999"/>
                  </a:lnTo>
                  <a:lnTo>
                    <a:pt x="1824998" y="714155"/>
                  </a:lnTo>
                  <a:lnTo>
                    <a:pt x="1823724" y="710995"/>
                  </a:lnTo>
                  <a:lnTo>
                    <a:pt x="1823087" y="707834"/>
                  </a:lnTo>
                  <a:lnTo>
                    <a:pt x="1822450" y="704358"/>
                  </a:lnTo>
                  <a:lnTo>
                    <a:pt x="1822450" y="700566"/>
                  </a:lnTo>
                  <a:lnTo>
                    <a:pt x="1822450" y="697405"/>
                  </a:lnTo>
                  <a:lnTo>
                    <a:pt x="1823087" y="693929"/>
                  </a:lnTo>
                  <a:lnTo>
                    <a:pt x="1823724" y="690769"/>
                  </a:lnTo>
                  <a:lnTo>
                    <a:pt x="1824998" y="687292"/>
                  </a:lnTo>
                  <a:lnTo>
                    <a:pt x="1826590" y="684764"/>
                  </a:lnTo>
                  <a:lnTo>
                    <a:pt x="1828182" y="681920"/>
                  </a:lnTo>
                  <a:lnTo>
                    <a:pt x="1830093" y="679076"/>
                  </a:lnTo>
                  <a:lnTo>
                    <a:pt x="1832322" y="676863"/>
                  </a:lnTo>
                  <a:lnTo>
                    <a:pt x="1834870" y="674335"/>
                  </a:lnTo>
                  <a:lnTo>
                    <a:pt x="1837417" y="672755"/>
                  </a:lnTo>
                  <a:lnTo>
                    <a:pt x="1840283" y="670859"/>
                  </a:lnTo>
                  <a:lnTo>
                    <a:pt x="1843149" y="669595"/>
                  </a:lnTo>
                  <a:lnTo>
                    <a:pt x="1846652" y="668330"/>
                  </a:lnTo>
                  <a:lnTo>
                    <a:pt x="1849518" y="667382"/>
                  </a:lnTo>
                  <a:lnTo>
                    <a:pt x="1853339" y="667066"/>
                  </a:lnTo>
                  <a:lnTo>
                    <a:pt x="1856524" y="666750"/>
                  </a:lnTo>
                  <a:close/>
                  <a:moveTo>
                    <a:pt x="629654" y="666750"/>
                  </a:moveTo>
                  <a:lnTo>
                    <a:pt x="775285" y="666750"/>
                  </a:lnTo>
                  <a:lnTo>
                    <a:pt x="778783" y="667066"/>
                  </a:lnTo>
                  <a:lnTo>
                    <a:pt x="781962" y="667382"/>
                  </a:lnTo>
                  <a:lnTo>
                    <a:pt x="785460" y="668330"/>
                  </a:lnTo>
                  <a:lnTo>
                    <a:pt x="788640" y="669595"/>
                  </a:lnTo>
                  <a:lnTo>
                    <a:pt x="791819" y="670859"/>
                  </a:lnTo>
                  <a:lnTo>
                    <a:pt x="794363" y="672755"/>
                  </a:lnTo>
                  <a:lnTo>
                    <a:pt x="797225" y="674335"/>
                  </a:lnTo>
                  <a:lnTo>
                    <a:pt x="799451" y="676863"/>
                  </a:lnTo>
                  <a:lnTo>
                    <a:pt x="801677" y="679076"/>
                  </a:lnTo>
                  <a:lnTo>
                    <a:pt x="803902" y="681920"/>
                  </a:lnTo>
                  <a:lnTo>
                    <a:pt x="805492" y="684764"/>
                  </a:lnTo>
                  <a:lnTo>
                    <a:pt x="806764" y="687292"/>
                  </a:lnTo>
                  <a:lnTo>
                    <a:pt x="808036" y="690769"/>
                  </a:lnTo>
                  <a:lnTo>
                    <a:pt x="808990" y="693929"/>
                  </a:lnTo>
                  <a:lnTo>
                    <a:pt x="809626" y="697405"/>
                  </a:lnTo>
                  <a:lnTo>
                    <a:pt x="809626" y="700566"/>
                  </a:lnTo>
                  <a:lnTo>
                    <a:pt x="809626" y="704358"/>
                  </a:lnTo>
                  <a:lnTo>
                    <a:pt x="808990" y="707834"/>
                  </a:lnTo>
                  <a:lnTo>
                    <a:pt x="808036" y="710995"/>
                  </a:lnTo>
                  <a:lnTo>
                    <a:pt x="806764" y="714155"/>
                  </a:lnTo>
                  <a:lnTo>
                    <a:pt x="805492" y="716999"/>
                  </a:lnTo>
                  <a:lnTo>
                    <a:pt x="803902" y="720160"/>
                  </a:lnTo>
                  <a:lnTo>
                    <a:pt x="801677" y="722688"/>
                  </a:lnTo>
                  <a:lnTo>
                    <a:pt x="799451" y="724900"/>
                  </a:lnTo>
                  <a:lnTo>
                    <a:pt x="797225" y="727112"/>
                  </a:lnTo>
                  <a:lnTo>
                    <a:pt x="794363" y="729009"/>
                  </a:lnTo>
                  <a:lnTo>
                    <a:pt x="791819" y="730905"/>
                  </a:lnTo>
                  <a:lnTo>
                    <a:pt x="788640" y="732169"/>
                  </a:lnTo>
                  <a:lnTo>
                    <a:pt x="785460" y="733433"/>
                  </a:lnTo>
                  <a:lnTo>
                    <a:pt x="781962" y="734381"/>
                  </a:lnTo>
                  <a:lnTo>
                    <a:pt x="778783" y="734697"/>
                  </a:lnTo>
                  <a:lnTo>
                    <a:pt x="775285" y="735013"/>
                  </a:lnTo>
                  <a:lnTo>
                    <a:pt x="629654" y="735013"/>
                  </a:lnTo>
                  <a:lnTo>
                    <a:pt x="626156" y="734697"/>
                  </a:lnTo>
                  <a:lnTo>
                    <a:pt x="622976" y="734381"/>
                  </a:lnTo>
                  <a:lnTo>
                    <a:pt x="619479" y="733433"/>
                  </a:lnTo>
                  <a:lnTo>
                    <a:pt x="616299" y="732169"/>
                  </a:lnTo>
                  <a:lnTo>
                    <a:pt x="613119" y="730905"/>
                  </a:lnTo>
                  <a:lnTo>
                    <a:pt x="610576" y="729009"/>
                  </a:lnTo>
                  <a:lnTo>
                    <a:pt x="607714" y="727112"/>
                  </a:lnTo>
                  <a:lnTo>
                    <a:pt x="605488" y="724900"/>
                  </a:lnTo>
                  <a:lnTo>
                    <a:pt x="603262" y="722688"/>
                  </a:lnTo>
                  <a:lnTo>
                    <a:pt x="601036" y="720160"/>
                  </a:lnTo>
                  <a:lnTo>
                    <a:pt x="599447" y="716999"/>
                  </a:lnTo>
                  <a:lnTo>
                    <a:pt x="598175" y="714155"/>
                  </a:lnTo>
                  <a:lnTo>
                    <a:pt x="596903" y="710995"/>
                  </a:lnTo>
                  <a:lnTo>
                    <a:pt x="596267" y="707834"/>
                  </a:lnTo>
                  <a:lnTo>
                    <a:pt x="595313" y="704358"/>
                  </a:lnTo>
                  <a:lnTo>
                    <a:pt x="595313" y="700566"/>
                  </a:lnTo>
                  <a:lnTo>
                    <a:pt x="595313" y="697405"/>
                  </a:lnTo>
                  <a:lnTo>
                    <a:pt x="596267" y="693929"/>
                  </a:lnTo>
                  <a:lnTo>
                    <a:pt x="596903" y="690769"/>
                  </a:lnTo>
                  <a:lnTo>
                    <a:pt x="598175" y="687292"/>
                  </a:lnTo>
                  <a:lnTo>
                    <a:pt x="599447" y="684764"/>
                  </a:lnTo>
                  <a:lnTo>
                    <a:pt x="601036" y="681920"/>
                  </a:lnTo>
                  <a:lnTo>
                    <a:pt x="603262" y="679076"/>
                  </a:lnTo>
                  <a:lnTo>
                    <a:pt x="605488" y="676863"/>
                  </a:lnTo>
                  <a:lnTo>
                    <a:pt x="607714" y="674335"/>
                  </a:lnTo>
                  <a:lnTo>
                    <a:pt x="610576" y="672755"/>
                  </a:lnTo>
                  <a:lnTo>
                    <a:pt x="613119" y="670859"/>
                  </a:lnTo>
                  <a:lnTo>
                    <a:pt x="616299" y="669595"/>
                  </a:lnTo>
                  <a:lnTo>
                    <a:pt x="619479" y="668330"/>
                  </a:lnTo>
                  <a:lnTo>
                    <a:pt x="622976" y="667382"/>
                  </a:lnTo>
                  <a:lnTo>
                    <a:pt x="626156" y="667066"/>
                  </a:lnTo>
                  <a:lnTo>
                    <a:pt x="629654" y="666750"/>
                  </a:lnTo>
                  <a:close/>
                  <a:moveTo>
                    <a:pt x="1315880" y="528637"/>
                  </a:moveTo>
                  <a:lnTo>
                    <a:pt x="1321897" y="528954"/>
                  </a:lnTo>
                  <a:lnTo>
                    <a:pt x="1327598" y="529904"/>
                  </a:lnTo>
                  <a:lnTo>
                    <a:pt x="1333615" y="531805"/>
                  </a:lnTo>
                  <a:lnTo>
                    <a:pt x="1339316" y="534655"/>
                  </a:lnTo>
                  <a:lnTo>
                    <a:pt x="1345017" y="537823"/>
                  </a:lnTo>
                  <a:lnTo>
                    <a:pt x="1350084" y="541941"/>
                  </a:lnTo>
                  <a:lnTo>
                    <a:pt x="1354835" y="546375"/>
                  </a:lnTo>
                  <a:lnTo>
                    <a:pt x="1359586" y="551760"/>
                  </a:lnTo>
                  <a:lnTo>
                    <a:pt x="1364020" y="557778"/>
                  </a:lnTo>
                  <a:lnTo>
                    <a:pt x="1367503" y="564430"/>
                  </a:lnTo>
                  <a:lnTo>
                    <a:pt x="1370987" y="571398"/>
                  </a:lnTo>
                  <a:lnTo>
                    <a:pt x="1373837" y="579634"/>
                  </a:lnTo>
                  <a:lnTo>
                    <a:pt x="1375104" y="583751"/>
                  </a:lnTo>
                  <a:lnTo>
                    <a:pt x="1376371" y="588186"/>
                  </a:lnTo>
                  <a:lnTo>
                    <a:pt x="1377955" y="597055"/>
                  </a:lnTo>
                  <a:lnTo>
                    <a:pt x="1379222" y="606557"/>
                  </a:lnTo>
                  <a:lnTo>
                    <a:pt x="1379538" y="616377"/>
                  </a:lnTo>
                  <a:lnTo>
                    <a:pt x="1379222" y="627463"/>
                  </a:lnTo>
                  <a:lnTo>
                    <a:pt x="1378905" y="637915"/>
                  </a:lnTo>
                  <a:lnTo>
                    <a:pt x="1378588" y="647101"/>
                  </a:lnTo>
                  <a:lnTo>
                    <a:pt x="1377955" y="655970"/>
                  </a:lnTo>
                  <a:lnTo>
                    <a:pt x="1376054" y="673074"/>
                  </a:lnTo>
                  <a:lnTo>
                    <a:pt x="1373204" y="690179"/>
                  </a:lnTo>
                  <a:lnTo>
                    <a:pt x="1370037" y="706967"/>
                  </a:lnTo>
                  <a:lnTo>
                    <a:pt x="1366237" y="725021"/>
                  </a:lnTo>
                  <a:lnTo>
                    <a:pt x="1361803" y="745293"/>
                  </a:lnTo>
                  <a:lnTo>
                    <a:pt x="1357369" y="769366"/>
                  </a:lnTo>
                  <a:lnTo>
                    <a:pt x="1352301" y="797873"/>
                  </a:lnTo>
                  <a:lnTo>
                    <a:pt x="1346917" y="830815"/>
                  </a:lnTo>
                  <a:lnTo>
                    <a:pt x="1344384" y="849503"/>
                  </a:lnTo>
                  <a:lnTo>
                    <a:pt x="1341533" y="870092"/>
                  </a:lnTo>
                  <a:lnTo>
                    <a:pt x="1338683" y="892264"/>
                  </a:lnTo>
                  <a:lnTo>
                    <a:pt x="1335832" y="916654"/>
                  </a:lnTo>
                  <a:lnTo>
                    <a:pt x="1296561" y="916654"/>
                  </a:lnTo>
                  <a:lnTo>
                    <a:pt x="1293710" y="892264"/>
                  </a:lnTo>
                  <a:lnTo>
                    <a:pt x="1290860" y="870092"/>
                  </a:lnTo>
                  <a:lnTo>
                    <a:pt x="1288326" y="849820"/>
                  </a:lnTo>
                  <a:lnTo>
                    <a:pt x="1285792" y="831132"/>
                  </a:lnTo>
                  <a:lnTo>
                    <a:pt x="1280092" y="797873"/>
                  </a:lnTo>
                  <a:lnTo>
                    <a:pt x="1275341" y="769366"/>
                  </a:lnTo>
                  <a:lnTo>
                    <a:pt x="1270590" y="745293"/>
                  </a:lnTo>
                  <a:lnTo>
                    <a:pt x="1266473" y="725021"/>
                  </a:lnTo>
                  <a:lnTo>
                    <a:pt x="1262356" y="706967"/>
                  </a:lnTo>
                  <a:lnTo>
                    <a:pt x="1258872" y="690179"/>
                  </a:lnTo>
                  <a:lnTo>
                    <a:pt x="1256339" y="673074"/>
                  </a:lnTo>
                  <a:lnTo>
                    <a:pt x="1254438" y="655970"/>
                  </a:lnTo>
                  <a:lnTo>
                    <a:pt x="1253805" y="647101"/>
                  </a:lnTo>
                  <a:lnTo>
                    <a:pt x="1252855" y="637915"/>
                  </a:lnTo>
                  <a:lnTo>
                    <a:pt x="1252538" y="627463"/>
                  </a:lnTo>
                  <a:lnTo>
                    <a:pt x="1252538" y="616377"/>
                  </a:lnTo>
                  <a:lnTo>
                    <a:pt x="1252855" y="606557"/>
                  </a:lnTo>
                  <a:lnTo>
                    <a:pt x="1254122" y="597055"/>
                  </a:lnTo>
                  <a:lnTo>
                    <a:pt x="1255705" y="588186"/>
                  </a:lnTo>
                  <a:lnTo>
                    <a:pt x="1256972" y="583751"/>
                  </a:lnTo>
                  <a:lnTo>
                    <a:pt x="1258239" y="579634"/>
                  </a:lnTo>
                  <a:lnTo>
                    <a:pt x="1261406" y="571398"/>
                  </a:lnTo>
                  <a:lnTo>
                    <a:pt x="1264573" y="564430"/>
                  </a:lnTo>
                  <a:lnTo>
                    <a:pt x="1268374" y="557778"/>
                  </a:lnTo>
                  <a:lnTo>
                    <a:pt x="1272807" y="551760"/>
                  </a:lnTo>
                  <a:lnTo>
                    <a:pt x="1277241" y="546375"/>
                  </a:lnTo>
                  <a:lnTo>
                    <a:pt x="1281992" y="541941"/>
                  </a:lnTo>
                  <a:lnTo>
                    <a:pt x="1287376" y="537823"/>
                  </a:lnTo>
                  <a:lnTo>
                    <a:pt x="1293077" y="534655"/>
                  </a:lnTo>
                  <a:lnTo>
                    <a:pt x="1298778" y="531805"/>
                  </a:lnTo>
                  <a:lnTo>
                    <a:pt x="1304162" y="529904"/>
                  </a:lnTo>
                  <a:lnTo>
                    <a:pt x="1310179" y="528954"/>
                  </a:lnTo>
                  <a:lnTo>
                    <a:pt x="1315880" y="528637"/>
                  </a:lnTo>
                  <a:close/>
                  <a:moveTo>
                    <a:pt x="1316038" y="427125"/>
                  </a:moveTo>
                  <a:lnTo>
                    <a:pt x="1306196" y="427443"/>
                  </a:lnTo>
                  <a:lnTo>
                    <a:pt x="1296353" y="427761"/>
                  </a:lnTo>
                  <a:lnTo>
                    <a:pt x="1283971" y="428715"/>
                  </a:lnTo>
                  <a:lnTo>
                    <a:pt x="1269048" y="430622"/>
                  </a:lnTo>
                  <a:lnTo>
                    <a:pt x="1252221" y="432529"/>
                  </a:lnTo>
                  <a:lnTo>
                    <a:pt x="1233806" y="435390"/>
                  </a:lnTo>
                  <a:lnTo>
                    <a:pt x="1224281" y="437615"/>
                  </a:lnTo>
                  <a:lnTo>
                    <a:pt x="1214121" y="439523"/>
                  </a:lnTo>
                  <a:lnTo>
                    <a:pt x="1204278" y="441748"/>
                  </a:lnTo>
                  <a:lnTo>
                    <a:pt x="1193483" y="444609"/>
                  </a:lnTo>
                  <a:lnTo>
                    <a:pt x="1183323" y="447470"/>
                  </a:lnTo>
                  <a:lnTo>
                    <a:pt x="1172528" y="450967"/>
                  </a:lnTo>
                  <a:lnTo>
                    <a:pt x="1161733" y="454463"/>
                  </a:lnTo>
                  <a:lnTo>
                    <a:pt x="1150938" y="458914"/>
                  </a:lnTo>
                  <a:lnTo>
                    <a:pt x="1140143" y="463364"/>
                  </a:lnTo>
                  <a:lnTo>
                    <a:pt x="1129348" y="467814"/>
                  </a:lnTo>
                  <a:lnTo>
                    <a:pt x="1118871" y="473218"/>
                  </a:lnTo>
                  <a:lnTo>
                    <a:pt x="1108393" y="478940"/>
                  </a:lnTo>
                  <a:lnTo>
                    <a:pt x="1097916" y="484980"/>
                  </a:lnTo>
                  <a:lnTo>
                    <a:pt x="1088073" y="491338"/>
                  </a:lnTo>
                  <a:lnTo>
                    <a:pt x="1078231" y="498331"/>
                  </a:lnTo>
                  <a:lnTo>
                    <a:pt x="1069023" y="505960"/>
                  </a:lnTo>
                  <a:lnTo>
                    <a:pt x="1059498" y="514225"/>
                  </a:lnTo>
                  <a:lnTo>
                    <a:pt x="1050926" y="522808"/>
                  </a:lnTo>
                  <a:lnTo>
                    <a:pt x="1043623" y="530755"/>
                  </a:lnTo>
                  <a:lnTo>
                    <a:pt x="1036638" y="539656"/>
                  </a:lnTo>
                  <a:lnTo>
                    <a:pt x="1029971" y="548557"/>
                  </a:lnTo>
                  <a:lnTo>
                    <a:pt x="1023938" y="557775"/>
                  </a:lnTo>
                  <a:lnTo>
                    <a:pt x="1018541" y="567312"/>
                  </a:lnTo>
                  <a:lnTo>
                    <a:pt x="1013461" y="577166"/>
                  </a:lnTo>
                  <a:lnTo>
                    <a:pt x="1009333" y="587656"/>
                  </a:lnTo>
                  <a:lnTo>
                    <a:pt x="1005206" y="598464"/>
                  </a:lnTo>
                  <a:lnTo>
                    <a:pt x="1001713" y="608954"/>
                  </a:lnTo>
                  <a:lnTo>
                    <a:pt x="998856" y="620398"/>
                  </a:lnTo>
                  <a:lnTo>
                    <a:pt x="996633" y="632160"/>
                  </a:lnTo>
                  <a:lnTo>
                    <a:pt x="994728" y="643922"/>
                  </a:lnTo>
                  <a:lnTo>
                    <a:pt x="993458" y="656319"/>
                  </a:lnTo>
                  <a:lnTo>
                    <a:pt x="992506" y="668716"/>
                  </a:lnTo>
                  <a:lnTo>
                    <a:pt x="992506" y="681750"/>
                  </a:lnTo>
                  <a:lnTo>
                    <a:pt x="992506" y="694783"/>
                  </a:lnTo>
                  <a:lnTo>
                    <a:pt x="993141" y="707498"/>
                  </a:lnTo>
                  <a:lnTo>
                    <a:pt x="994093" y="719260"/>
                  </a:lnTo>
                  <a:lnTo>
                    <a:pt x="994728" y="730704"/>
                  </a:lnTo>
                  <a:lnTo>
                    <a:pt x="996316" y="741829"/>
                  </a:lnTo>
                  <a:lnTo>
                    <a:pt x="997586" y="752002"/>
                  </a:lnTo>
                  <a:lnTo>
                    <a:pt x="998856" y="762174"/>
                  </a:lnTo>
                  <a:lnTo>
                    <a:pt x="1000443" y="771393"/>
                  </a:lnTo>
                  <a:lnTo>
                    <a:pt x="1002031" y="780611"/>
                  </a:lnTo>
                  <a:lnTo>
                    <a:pt x="1003936" y="789194"/>
                  </a:lnTo>
                  <a:lnTo>
                    <a:pt x="1005841" y="797777"/>
                  </a:lnTo>
                  <a:lnTo>
                    <a:pt x="1008063" y="805724"/>
                  </a:lnTo>
                  <a:lnTo>
                    <a:pt x="1010603" y="813035"/>
                  </a:lnTo>
                  <a:lnTo>
                    <a:pt x="1012826" y="820347"/>
                  </a:lnTo>
                  <a:lnTo>
                    <a:pt x="1015683" y="827022"/>
                  </a:lnTo>
                  <a:lnTo>
                    <a:pt x="1018223" y="833698"/>
                  </a:lnTo>
                  <a:lnTo>
                    <a:pt x="1020763" y="840055"/>
                  </a:lnTo>
                  <a:lnTo>
                    <a:pt x="1023621" y="846095"/>
                  </a:lnTo>
                  <a:lnTo>
                    <a:pt x="1026478" y="851817"/>
                  </a:lnTo>
                  <a:lnTo>
                    <a:pt x="1032828" y="862943"/>
                  </a:lnTo>
                  <a:lnTo>
                    <a:pt x="1039496" y="872797"/>
                  </a:lnTo>
                  <a:lnTo>
                    <a:pt x="1046481" y="882652"/>
                  </a:lnTo>
                  <a:lnTo>
                    <a:pt x="1053466" y="891552"/>
                  </a:lnTo>
                  <a:lnTo>
                    <a:pt x="1061086" y="900135"/>
                  </a:lnTo>
                  <a:lnTo>
                    <a:pt x="1076643" y="917301"/>
                  </a:lnTo>
                  <a:lnTo>
                    <a:pt x="1091883" y="934467"/>
                  </a:lnTo>
                  <a:lnTo>
                    <a:pt x="1099821" y="943367"/>
                  </a:lnTo>
                  <a:lnTo>
                    <a:pt x="1107441" y="952904"/>
                  </a:lnTo>
                  <a:lnTo>
                    <a:pt x="1115061" y="962758"/>
                  </a:lnTo>
                  <a:lnTo>
                    <a:pt x="1122681" y="973566"/>
                  </a:lnTo>
                  <a:lnTo>
                    <a:pt x="1129983" y="985010"/>
                  </a:lnTo>
                  <a:lnTo>
                    <a:pt x="1136968" y="996772"/>
                  </a:lnTo>
                  <a:lnTo>
                    <a:pt x="1143953" y="1009805"/>
                  </a:lnTo>
                  <a:lnTo>
                    <a:pt x="1150938" y="1024427"/>
                  </a:lnTo>
                  <a:lnTo>
                    <a:pt x="1153796" y="1031739"/>
                  </a:lnTo>
                  <a:lnTo>
                    <a:pt x="1157288" y="1039686"/>
                  </a:lnTo>
                  <a:lnTo>
                    <a:pt x="1160146" y="1047633"/>
                  </a:lnTo>
                  <a:lnTo>
                    <a:pt x="1162686" y="1056216"/>
                  </a:lnTo>
                  <a:lnTo>
                    <a:pt x="1165543" y="1064799"/>
                  </a:lnTo>
                  <a:lnTo>
                    <a:pt x="1168083" y="1074017"/>
                  </a:lnTo>
                  <a:lnTo>
                    <a:pt x="1170941" y="1083554"/>
                  </a:lnTo>
                  <a:lnTo>
                    <a:pt x="1173163" y="1093408"/>
                  </a:lnTo>
                  <a:lnTo>
                    <a:pt x="1175386" y="1103580"/>
                  </a:lnTo>
                  <a:lnTo>
                    <a:pt x="1177608" y="1114388"/>
                  </a:lnTo>
                  <a:lnTo>
                    <a:pt x="1179513" y="1125196"/>
                  </a:lnTo>
                  <a:lnTo>
                    <a:pt x="1181418" y="1136958"/>
                  </a:lnTo>
                  <a:lnTo>
                    <a:pt x="1181680" y="1141412"/>
                  </a:lnTo>
                  <a:lnTo>
                    <a:pt x="1456680" y="1141412"/>
                  </a:lnTo>
                  <a:lnTo>
                    <a:pt x="1456691" y="1136958"/>
                  </a:lnTo>
                  <a:lnTo>
                    <a:pt x="1458596" y="1125196"/>
                  </a:lnTo>
                  <a:lnTo>
                    <a:pt x="1460818" y="1114388"/>
                  </a:lnTo>
                  <a:lnTo>
                    <a:pt x="1462723" y="1103580"/>
                  </a:lnTo>
                  <a:lnTo>
                    <a:pt x="1464946" y="1093408"/>
                  </a:lnTo>
                  <a:lnTo>
                    <a:pt x="1467486" y="1083554"/>
                  </a:lnTo>
                  <a:lnTo>
                    <a:pt x="1470026" y="1074017"/>
                  </a:lnTo>
                  <a:lnTo>
                    <a:pt x="1472883" y="1064799"/>
                  </a:lnTo>
                  <a:lnTo>
                    <a:pt x="1475423" y="1056216"/>
                  </a:lnTo>
                  <a:lnTo>
                    <a:pt x="1478281" y="1047633"/>
                  </a:lnTo>
                  <a:lnTo>
                    <a:pt x="1481456" y="1039686"/>
                  </a:lnTo>
                  <a:lnTo>
                    <a:pt x="1484313" y="1031739"/>
                  </a:lnTo>
                  <a:lnTo>
                    <a:pt x="1487806" y="1024427"/>
                  </a:lnTo>
                  <a:lnTo>
                    <a:pt x="1494156" y="1009805"/>
                  </a:lnTo>
                  <a:lnTo>
                    <a:pt x="1501141" y="996772"/>
                  </a:lnTo>
                  <a:lnTo>
                    <a:pt x="1508443" y="985010"/>
                  </a:lnTo>
                  <a:lnTo>
                    <a:pt x="1515746" y="973566"/>
                  </a:lnTo>
                  <a:lnTo>
                    <a:pt x="1523048" y="962758"/>
                  </a:lnTo>
                  <a:lnTo>
                    <a:pt x="1530986" y="952904"/>
                  </a:lnTo>
                  <a:lnTo>
                    <a:pt x="1538606" y="943367"/>
                  </a:lnTo>
                  <a:lnTo>
                    <a:pt x="1546543" y="934467"/>
                  </a:lnTo>
                  <a:lnTo>
                    <a:pt x="1561466" y="917301"/>
                  </a:lnTo>
                  <a:lnTo>
                    <a:pt x="1577341" y="900135"/>
                  </a:lnTo>
                  <a:lnTo>
                    <a:pt x="1584643" y="891552"/>
                  </a:lnTo>
                  <a:lnTo>
                    <a:pt x="1591946" y="882652"/>
                  </a:lnTo>
                  <a:lnTo>
                    <a:pt x="1598613" y="872797"/>
                  </a:lnTo>
                  <a:lnTo>
                    <a:pt x="1605281" y="862943"/>
                  </a:lnTo>
                  <a:lnTo>
                    <a:pt x="1611631" y="851817"/>
                  </a:lnTo>
                  <a:lnTo>
                    <a:pt x="1614806" y="846095"/>
                  </a:lnTo>
                  <a:lnTo>
                    <a:pt x="1617346" y="840055"/>
                  </a:lnTo>
                  <a:lnTo>
                    <a:pt x="1620203" y="833698"/>
                  </a:lnTo>
                  <a:lnTo>
                    <a:pt x="1623061" y="827022"/>
                  </a:lnTo>
                  <a:lnTo>
                    <a:pt x="1625283" y="820347"/>
                  </a:lnTo>
                  <a:lnTo>
                    <a:pt x="1628141" y="813035"/>
                  </a:lnTo>
                  <a:lnTo>
                    <a:pt x="1630046" y="805724"/>
                  </a:lnTo>
                  <a:lnTo>
                    <a:pt x="1632268" y="797777"/>
                  </a:lnTo>
                  <a:lnTo>
                    <a:pt x="1634491" y="789194"/>
                  </a:lnTo>
                  <a:lnTo>
                    <a:pt x="1636396" y="780611"/>
                  </a:lnTo>
                  <a:lnTo>
                    <a:pt x="1637983" y="771393"/>
                  </a:lnTo>
                  <a:lnTo>
                    <a:pt x="1639571" y="762174"/>
                  </a:lnTo>
                  <a:lnTo>
                    <a:pt x="1641158" y="752002"/>
                  </a:lnTo>
                  <a:lnTo>
                    <a:pt x="1642428" y="741829"/>
                  </a:lnTo>
                  <a:lnTo>
                    <a:pt x="1643381" y="730704"/>
                  </a:lnTo>
                  <a:lnTo>
                    <a:pt x="1644333" y="719260"/>
                  </a:lnTo>
                  <a:lnTo>
                    <a:pt x="1644968" y="707498"/>
                  </a:lnTo>
                  <a:lnTo>
                    <a:pt x="1645603" y="694783"/>
                  </a:lnTo>
                  <a:lnTo>
                    <a:pt x="1645921" y="681750"/>
                  </a:lnTo>
                  <a:lnTo>
                    <a:pt x="1645603" y="668716"/>
                  </a:lnTo>
                  <a:lnTo>
                    <a:pt x="1644968" y="656319"/>
                  </a:lnTo>
                  <a:lnTo>
                    <a:pt x="1643698" y="643922"/>
                  </a:lnTo>
                  <a:lnTo>
                    <a:pt x="1641793" y="632160"/>
                  </a:lnTo>
                  <a:lnTo>
                    <a:pt x="1639253" y="620398"/>
                  </a:lnTo>
                  <a:lnTo>
                    <a:pt x="1636396" y="608954"/>
                  </a:lnTo>
                  <a:lnTo>
                    <a:pt x="1632903" y="598464"/>
                  </a:lnTo>
                  <a:lnTo>
                    <a:pt x="1629411" y="587656"/>
                  </a:lnTo>
                  <a:lnTo>
                    <a:pt x="1624648" y="577166"/>
                  </a:lnTo>
                  <a:lnTo>
                    <a:pt x="1619568" y="567312"/>
                  </a:lnTo>
                  <a:lnTo>
                    <a:pt x="1614488" y="557775"/>
                  </a:lnTo>
                  <a:lnTo>
                    <a:pt x="1608456" y="548557"/>
                  </a:lnTo>
                  <a:lnTo>
                    <a:pt x="1602106" y="539656"/>
                  </a:lnTo>
                  <a:lnTo>
                    <a:pt x="1595121" y="530755"/>
                  </a:lnTo>
                  <a:lnTo>
                    <a:pt x="1587183" y="522808"/>
                  </a:lnTo>
                  <a:lnTo>
                    <a:pt x="1578611" y="514225"/>
                  </a:lnTo>
                  <a:lnTo>
                    <a:pt x="1569721" y="505960"/>
                  </a:lnTo>
                  <a:lnTo>
                    <a:pt x="1559878" y="498331"/>
                  </a:lnTo>
                  <a:lnTo>
                    <a:pt x="1550353" y="491338"/>
                  </a:lnTo>
                  <a:lnTo>
                    <a:pt x="1540193" y="484980"/>
                  </a:lnTo>
                  <a:lnTo>
                    <a:pt x="1529716" y="478622"/>
                  </a:lnTo>
                  <a:lnTo>
                    <a:pt x="1519556" y="473218"/>
                  </a:lnTo>
                  <a:lnTo>
                    <a:pt x="1508761" y="467814"/>
                  </a:lnTo>
                  <a:lnTo>
                    <a:pt x="1497966" y="463046"/>
                  </a:lnTo>
                  <a:lnTo>
                    <a:pt x="1487488" y="458596"/>
                  </a:lnTo>
                  <a:lnTo>
                    <a:pt x="1476376" y="454463"/>
                  </a:lnTo>
                  <a:lnTo>
                    <a:pt x="1465581" y="450967"/>
                  </a:lnTo>
                  <a:lnTo>
                    <a:pt x="1455103" y="447470"/>
                  </a:lnTo>
                  <a:lnTo>
                    <a:pt x="1444308" y="444609"/>
                  </a:lnTo>
                  <a:lnTo>
                    <a:pt x="1434148" y="441748"/>
                  </a:lnTo>
                  <a:lnTo>
                    <a:pt x="1423988" y="439523"/>
                  </a:lnTo>
                  <a:lnTo>
                    <a:pt x="1413828" y="437615"/>
                  </a:lnTo>
                  <a:lnTo>
                    <a:pt x="1404303" y="435390"/>
                  </a:lnTo>
                  <a:lnTo>
                    <a:pt x="1385888" y="432529"/>
                  </a:lnTo>
                  <a:lnTo>
                    <a:pt x="1369061" y="430304"/>
                  </a:lnTo>
                  <a:lnTo>
                    <a:pt x="1354456" y="428715"/>
                  </a:lnTo>
                  <a:lnTo>
                    <a:pt x="1342073" y="427761"/>
                  </a:lnTo>
                  <a:lnTo>
                    <a:pt x="1332866" y="427443"/>
                  </a:lnTo>
                  <a:lnTo>
                    <a:pt x="1323023" y="427125"/>
                  </a:lnTo>
                  <a:lnTo>
                    <a:pt x="1316038" y="427125"/>
                  </a:lnTo>
                  <a:close/>
                  <a:moveTo>
                    <a:pt x="1309371" y="354012"/>
                  </a:moveTo>
                  <a:lnTo>
                    <a:pt x="1315403" y="354012"/>
                  </a:lnTo>
                  <a:lnTo>
                    <a:pt x="1322071" y="354012"/>
                  </a:lnTo>
                  <a:lnTo>
                    <a:pt x="1328103" y="354012"/>
                  </a:lnTo>
                  <a:lnTo>
                    <a:pt x="1337628" y="354330"/>
                  </a:lnTo>
                  <a:lnTo>
                    <a:pt x="1350011" y="354966"/>
                  </a:lnTo>
                  <a:lnTo>
                    <a:pt x="1365568" y="356237"/>
                  </a:lnTo>
                  <a:lnTo>
                    <a:pt x="1383666" y="358145"/>
                  </a:lnTo>
                  <a:lnTo>
                    <a:pt x="1403351" y="361006"/>
                  </a:lnTo>
                  <a:lnTo>
                    <a:pt x="1413828" y="362913"/>
                  </a:lnTo>
                  <a:lnTo>
                    <a:pt x="1424941" y="364820"/>
                  </a:lnTo>
                  <a:lnTo>
                    <a:pt x="1436371" y="367363"/>
                  </a:lnTo>
                  <a:lnTo>
                    <a:pt x="1448118" y="369906"/>
                  </a:lnTo>
                  <a:lnTo>
                    <a:pt x="1460183" y="373085"/>
                  </a:lnTo>
                  <a:lnTo>
                    <a:pt x="1471931" y="376264"/>
                  </a:lnTo>
                  <a:lnTo>
                    <a:pt x="1484313" y="380079"/>
                  </a:lnTo>
                  <a:lnTo>
                    <a:pt x="1497013" y="383893"/>
                  </a:lnTo>
                  <a:lnTo>
                    <a:pt x="1509396" y="388661"/>
                  </a:lnTo>
                  <a:lnTo>
                    <a:pt x="1522096" y="393748"/>
                  </a:lnTo>
                  <a:lnTo>
                    <a:pt x="1534478" y="399152"/>
                  </a:lnTo>
                  <a:lnTo>
                    <a:pt x="1547178" y="405191"/>
                  </a:lnTo>
                  <a:lnTo>
                    <a:pt x="1559561" y="411549"/>
                  </a:lnTo>
                  <a:lnTo>
                    <a:pt x="1571943" y="418542"/>
                  </a:lnTo>
                  <a:lnTo>
                    <a:pt x="1584008" y="425854"/>
                  </a:lnTo>
                  <a:lnTo>
                    <a:pt x="1595756" y="433801"/>
                  </a:lnTo>
                  <a:lnTo>
                    <a:pt x="1607186" y="442384"/>
                  </a:lnTo>
                  <a:lnTo>
                    <a:pt x="1618616" y="451602"/>
                  </a:lnTo>
                  <a:lnTo>
                    <a:pt x="1629728" y="461139"/>
                  </a:lnTo>
                  <a:lnTo>
                    <a:pt x="1640206" y="471629"/>
                  </a:lnTo>
                  <a:lnTo>
                    <a:pt x="1650366" y="483073"/>
                  </a:lnTo>
                  <a:lnTo>
                    <a:pt x="1659891" y="494199"/>
                  </a:lnTo>
                  <a:lnTo>
                    <a:pt x="1668463" y="506278"/>
                  </a:lnTo>
                  <a:lnTo>
                    <a:pt x="1672591" y="512318"/>
                  </a:lnTo>
                  <a:lnTo>
                    <a:pt x="1676401" y="518676"/>
                  </a:lnTo>
                  <a:lnTo>
                    <a:pt x="1680211" y="525033"/>
                  </a:lnTo>
                  <a:lnTo>
                    <a:pt x="1683703" y="531391"/>
                  </a:lnTo>
                  <a:lnTo>
                    <a:pt x="1690371" y="544424"/>
                  </a:lnTo>
                  <a:lnTo>
                    <a:pt x="1696403" y="558093"/>
                  </a:lnTo>
                  <a:lnTo>
                    <a:pt x="1701801" y="572398"/>
                  </a:lnTo>
                  <a:lnTo>
                    <a:pt x="1706563" y="586703"/>
                  </a:lnTo>
                  <a:lnTo>
                    <a:pt x="1710056" y="601325"/>
                  </a:lnTo>
                  <a:lnTo>
                    <a:pt x="1713548" y="616266"/>
                  </a:lnTo>
                  <a:lnTo>
                    <a:pt x="1715771" y="631842"/>
                  </a:lnTo>
                  <a:lnTo>
                    <a:pt x="1717993" y="647736"/>
                  </a:lnTo>
                  <a:lnTo>
                    <a:pt x="1718946" y="663948"/>
                  </a:lnTo>
                  <a:lnTo>
                    <a:pt x="1719263" y="680478"/>
                  </a:lnTo>
                  <a:lnTo>
                    <a:pt x="1718946" y="697644"/>
                  </a:lnTo>
                  <a:lnTo>
                    <a:pt x="1718311" y="712584"/>
                  </a:lnTo>
                  <a:lnTo>
                    <a:pt x="1717041" y="727207"/>
                  </a:lnTo>
                  <a:lnTo>
                    <a:pt x="1716088" y="740876"/>
                  </a:lnTo>
                  <a:lnTo>
                    <a:pt x="1714501" y="753909"/>
                  </a:lnTo>
                  <a:lnTo>
                    <a:pt x="1712913" y="766624"/>
                  </a:lnTo>
                  <a:lnTo>
                    <a:pt x="1711326" y="778704"/>
                  </a:lnTo>
                  <a:lnTo>
                    <a:pt x="1709103" y="790148"/>
                  </a:lnTo>
                  <a:lnTo>
                    <a:pt x="1706881" y="801274"/>
                  </a:lnTo>
                  <a:lnTo>
                    <a:pt x="1704658" y="812082"/>
                  </a:lnTo>
                  <a:lnTo>
                    <a:pt x="1701801" y="821936"/>
                  </a:lnTo>
                  <a:lnTo>
                    <a:pt x="1698943" y="831790"/>
                  </a:lnTo>
                  <a:lnTo>
                    <a:pt x="1696086" y="841009"/>
                  </a:lnTo>
                  <a:lnTo>
                    <a:pt x="1692911" y="849910"/>
                  </a:lnTo>
                  <a:lnTo>
                    <a:pt x="1689736" y="858175"/>
                  </a:lnTo>
                  <a:lnTo>
                    <a:pt x="1686243" y="866122"/>
                  </a:lnTo>
                  <a:lnTo>
                    <a:pt x="1682751" y="874069"/>
                  </a:lnTo>
                  <a:lnTo>
                    <a:pt x="1679258" y="881698"/>
                  </a:lnTo>
                  <a:lnTo>
                    <a:pt x="1675448" y="888691"/>
                  </a:lnTo>
                  <a:lnTo>
                    <a:pt x="1671321" y="895367"/>
                  </a:lnTo>
                  <a:lnTo>
                    <a:pt x="1667828" y="902042"/>
                  </a:lnTo>
                  <a:lnTo>
                    <a:pt x="1659573" y="914440"/>
                  </a:lnTo>
                  <a:lnTo>
                    <a:pt x="1651001" y="925884"/>
                  </a:lnTo>
                  <a:lnTo>
                    <a:pt x="1642428" y="936692"/>
                  </a:lnTo>
                  <a:lnTo>
                    <a:pt x="1633856" y="947182"/>
                  </a:lnTo>
                  <a:lnTo>
                    <a:pt x="1624648" y="957036"/>
                  </a:lnTo>
                  <a:lnTo>
                    <a:pt x="1615758" y="966891"/>
                  </a:lnTo>
                  <a:lnTo>
                    <a:pt x="1602423" y="981831"/>
                  </a:lnTo>
                  <a:lnTo>
                    <a:pt x="1595756" y="989460"/>
                  </a:lnTo>
                  <a:lnTo>
                    <a:pt x="1589406" y="997407"/>
                  </a:lnTo>
                  <a:lnTo>
                    <a:pt x="1583056" y="1005672"/>
                  </a:lnTo>
                  <a:lnTo>
                    <a:pt x="1576706" y="1014255"/>
                  </a:lnTo>
                  <a:lnTo>
                    <a:pt x="1570991" y="1023474"/>
                  </a:lnTo>
                  <a:lnTo>
                    <a:pt x="1564958" y="1033010"/>
                  </a:lnTo>
                  <a:lnTo>
                    <a:pt x="1559561" y="1043818"/>
                  </a:lnTo>
                  <a:lnTo>
                    <a:pt x="1554163" y="1054626"/>
                  </a:lnTo>
                  <a:lnTo>
                    <a:pt x="1549083" y="1067024"/>
                  </a:lnTo>
                  <a:lnTo>
                    <a:pt x="1544638" y="1080057"/>
                  </a:lnTo>
                  <a:lnTo>
                    <a:pt x="1540193" y="1094680"/>
                  </a:lnTo>
                  <a:lnTo>
                    <a:pt x="1536383" y="1110256"/>
                  </a:lnTo>
                  <a:lnTo>
                    <a:pt x="1532891" y="1127104"/>
                  </a:lnTo>
                  <a:lnTo>
                    <a:pt x="1529716" y="1144905"/>
                  </a:lnTo>
                  <a:lnTo>
                    <a:pt x="1529716" y="1286999"/>
                  </a:lnTo>
                  <a:lnTo>
                    <a:pt x="1526858" y="1293992"/>
                  </a:lnTo>
                  <a:lnTo>
                    <a:pt x="1525906" y="1296535"/>
                  </a:lnTo>
                  <a:lnTo>
                    <a:pt x="1523366" y="1300986"/>
                  </a:lnTo>
                  <a:lnTo>
                    <a:pt x="1520508" y="1306072"/>
                  </a:lnTo>
                  <a:lnTo>
                    <a:pt x="1516063" y="1312747"/>
                  </a:lnTo>
                  <a:lnTo>
                    <a:pt x="1510348" y="1320694"/>
                  </a:lnTo>
                  <a:lnTo>
                    <a:pt x="1503046" y="1328641"/>
                  </a:lnTo>
                  <a:lnTo>
                    <a:pt x="1499236" y="1333410"/>
                  </a:lnTo>
                  <a:lnTo>
                    <a:pt x="1494473" y="1337542"/>
                  </a:lnTo>
                  <a:lnTo>
                    <a:pt x="1489393" y="1342310"/>
                  </a:lnTo>
                  <a:lnTo>
                    <a:pt x="1483996" y="1346761"/>
                  </a:lnTo>
                  <a:lnTo>
                    <a:pt x="1478281" y="1351211"/>
                  </a:lnTo>
                  <a:lnTo>
                    <a:pt x="1471931" y="1355979"/>
                  </a:lnTo>
                  <a:lnTo>
                    <a:pt x="1465263" y="1360748"/>
                  </a:lnTo>
                  <a:lnTo>
                    <a:pt x="1457961" y="1365516"/>
                  </a:lnTo>
                  <a:lnTo>
                    <a:pt x="1450341" y="1369648"/>
                  </a:lnTo>
                  <a:lnTo>
                    <a:pt x="1442086" y="1374417"/>
                  </a:lnTo>
                  <a:lnTo>
                    <a:pt x="1432878" y="1378867"/>
                  </a:lnTo>
                  <a:lnTo>
                    <a:pt x="1423671" y="1382682"/>
                  </a:lnTo>
                  <a:lnTo>
                    <a:pt x="1413511" y="1386814"/>
                  </a:lnTo>
                  <a:lnTo>
                    <a:pt x="1403351" y="1390311"/>
                  </a:lnTo>
                  <a:lnTo>
                    <a:pt x="1392238" y="1394125"/>
                  </a:lnTo>
                  <a:lnTo>
                    <a:pt x="1380173" y="1397622"/>
                  </a:lnTo>
                  <a:lnTo>
                    <a:pt x="1367791" y="1400483"/>
                  </a:lnTo>
                  <a:lnTo>
                    <a:pt x="1354773" y="1403662"/>
                  </a:lnTo>
                  <a:lnTo>
                    <a:pt x="1341121" y="1405887"/>
                  </a:lnTo>
                  <a:lnTo>
                    <a:pt x="1326833" y="1407794"/>
                  </a:lnTo>
                  <a:lnTo>
                    <a:pt x="1324611" y="1408112"/>
                  </a:lnTo>
                  <a:lnTo>
                    <a:pt x="1311276" y="1407794"/>
                  </a:lnTo>
                  <a:lnTo>
                    <a:pt x="1296988" y="1405887"/>
                  </a:lnTo>
                  <a:lnTo>
                    <a:pt x="1283336" y="1403662"/>
                  </a:lnTo>
                  <a:lnTo>
                    <a:pt x="1270318" y="1400483"/>
                  </a:lnTo>
                  <a:lnTo>
                    <a:pt x="1257936" y="1397622"/>
                  </a:lnTo>
                  <a:lnTo>
                    <a:pt x="1246188" y="1394125"/>
                  </a:lnTo>
                  <a:lnTo>
                    <a:pt x="1235076" y="1390311"/>
                  </a:lnTo>
                  <a:lnTo>
                    <a:pt x="1224598" y="1386814"/>
                  </a:lnTo>
                  <a:lnTo>
                    <a:pt x="1214438" y="1382682"/>
                  </a:lnTo>
                  <a:lnTo>
                    <a:pt x="1205231" y="1378867"/>
                  </a:lnTo>
                  <a:lnTo>
                    <a:pt x="1196658" y="1374417"/>
                  </a:lnTo>
                  <a:lnTo>
                    <a:pt x="1192940" y="1372348"/>
                  </a:lnTo>
                  <a:lnTo>
                    <a:pt x="1177471" y="1376937"/>
                  </a:lnTo>
                  <a:lnTo>
                    <a:pt x="1156831" y="1382967"/>
                  </a:lnTo>
                  <a:lnTo>
                    <a:pt x="1135872" y="1388679"/>
                  </a:lnTo>
                  <a:lnTo>
                    <a:pt x="1094591" y="1399787"/>
                  </a:lnTo>
                  <a:lnTo>
                    <a:pt x="1054580" y="1409625"/>
                  </a:lnTo>
                  <a:lnTo>
                    <a:pt x="1017744" y="1419462"/>
                  </a:lnTo>
                  <a:lnTo>
                    <a:pt x="985672" y="1428031"/>
                  </a:lnTo>
                  <a:lnTo>
                    <a:pt x="971700" y="1432157"/>
                  </a:lnTo>
                  <a:lnTo>
                    <a:pt x="959633" y="1436282"/>
                  </a:lnTo>
                  <a:lnTo>
                    <a:pt x="949471" y="1439773"/>
                  </a:lnTo>
                  <a:lnTo>
                    <a:pt x="941215" y="1443581"/>
                  </a:lnTo>
                  <a:lnTo>
                    <a:pt x="938357" y="1445168"/>
                  </a:lnTo>
                  <a:lnTo>
                    <a:pt x="935499" y="1446755"/>
                  </a:lnTo>
                  <a:lnTo>
                    <a:pt x="933594" y="1448024"/>
                  </a:lnTo>
                  <a:lnTo>
                    <a:pt x="932324" y="1449928"/>
                  </a:lnTo>
                  <a:lnTo>
                    <a:pt x="932006" y="1451198"/>
                  </a:lnTo>
                  <a:lnTo>
                    <a:pt x="932006" y="1452784"/>
                  </a:lnTo>
                  <a:lnTo>
                    <a:pt x="932641" y="1454054"/>
                  </a:lnTo>
                  <a:lnTo>
                    <a:pt x="934229" y="1455641"/>
                  </a:lnTo>
                  <a:lnTo>
                    <a:pt x="938675" y="1457862"/>
                  </a:lnTo>
                  <a:lnTo>
                    <a:pt x="944390" y="1460401"/>
                  </a:lnTo>
                  <a:lnTo>
                    <a:pt x="950741" y="1462940"/>
                  </a:lnTo>
                  <a:lnTo>
                    <a:pt x="958363" y="1465161"/>
                  </a:lnTo>
                  <a:lnTo>
                    <a:pt x="966619" y="1467065"/>
                  </a:lnTo>
                  <a:lnTo>
                    <a:pt x="976145" y="1469604"/>
                  </a:lnTo>
                  <a:lnTo>
                    <a:pt x="985672" y="1471508"/>
                  </a:lnTo>
                  <a:lnTo>
                    <a:pt x="996468" y="1473412"/>
                  </a:lnTo>
                  <a:lnTo>
                    <a:pt x="1019014" y="1477538"/>
                  </a:lnTo>
                  <a:lnTo>
                    <a:pt x="1043783" y="1481029"/>
                  </a:lnTo>
                  <a:lnTo>
                    <a:pt x="1069505" y="1484202"/>
                  </a:lnTo>
                  <a:lnTo>
                    <a:pt x="1095861" y="1486741"/>
                  </a:lnTo>
                  <a:lnTo>
                    <a:pt x="1122218" y="1489597"/>
                  </a:lnTo>
                  <a:lnTo>
                    <a:pt x="1147939" y="1491819"/>
                  </a:lnTo>
                  <a:lnTo>
                    <a:pt x="1172708" y="1493723"/>
                  </a:lnTo>
                  <a:lnTo>
                    <a:pt x="1195889" y="1495309"/>
                  </a:lnTo>
                  <a:lnTo>
                    <a:pt x="1233995" y="1497214"/>
                  </a:lnTo>
                  <a:lnTo>
                    <a:pt x="1247967" y="1497848"/>
                  </a:lnTo>
                  <a:lnTo>
                    <a:pt x="1257811" y="1497848"/>
                  </a:lnTo>
                  <a:lnTo>
                    <a:pt x="1260034" y="1497848"/>
                  </a:lnTo>
                  <a:lnTo>
                    <a:pt x="1262574" y="1497531"/>
                  </a:lnTo>
                  <a:lnTo>
                    <a:pt x="1268925" y="1495944"/>
                  </a:lnTo>
                  <a:lnTo>
                    <a:pt x="1276864" y="1493723"/>
                  </a:lnTo>
                  <a:lnTo>
                    <a:pt x="1286391" y="1490549"/>
                  </a:lnTo>
                  <a:lnTo>
                    <a:pt x="1297187" y="1486106"/>
                  </a:lnTo>
                  <a:lnTo>
                    <a:pt x="1309254" y="1481663"/>
                  </a:lnTo>
                  <a:lnTo>
                    <a:pt x="1337516" y="1470239"/>
                  </a:lnTo>
                  <a:lnTo>
                    <a:pt x="1369588" y="1456593"/>
                  </a:lnTo>
                  <a:lnTo>
                    <a:pt x="1404836" y="1440725"/>
                  </a:lnTo>
                  <a:lnTo>
                    <a:pt x="1483271" y="1406768"/>
                  </a:lnTo>
                  <a:lnTo>
                    <a:pt x="1524870" y="1388679"/>
                  </a:lnTo>
                  <a:lnTo>
                    <a:pt x="1566786" y="1370908"/>
                  </a:lnTo>
                  <a:lnTo>
                    <a:pt x="1608703" y="1354088"/>
                  </a:lnTo>
                  <a:lnTo>
                    <a:pt x="1629343" y="1346154"/>
                  </a:lnTo>
                  <a:lnTo>
                    <a:pt x="1649666" y="1337903"/>
                  </a:lnTo>
                  <a:lnTo>
                    <a:pt x="1669672" y="1330604"/>
                  </a:lnTo>
                  <a:lnTo>
                    <a:pt x="1689043" y="1323622"/>
                  </a:lnTo>
                  <a:lnTo>
                    <a:pt x="1708095" y="1317275"/>
                  </a:lnTo>
                  <a:lnTo>
                    <a:pt x="1726513" y="1311246"/>
                  </a:lnTo>
                  <a:lnTo>
                    <a:pt x="1743978" y="1305851"/>
                  </a:lnTo>
                  <a:lnTo>
                    <a:pt x="1760491" y="1301725"/>
                  </a:lnTo>
                  <a:lnTo>
                    <a:pt x="1776368" y="1297599"/>
                  </a:lnTo>
                  <a:lnTo>
                    <a:pt x="1790976" y="1294743"/>
                  </a:lnTo>
                  <a:lnTo>
                    <a:pt x="1804630" y="1292204"/>
                  </a:lnTo>
                  <a:lnTo>
                    <a:pt x="1817650" y="1290618"/>
                  </a:lnTo>
                  <a:lnTo>
                    <a:pt x="1829717" y="1289031"/>
                  </a:lnTo>
                  <a:lnTo>
                    <a:pt x="1840831" y="1288396"/>
                  </a:lnTo>
                  <a:lnTo>
                    <a:pt x="1851310" y="1287762"/>
                  </a:lnTo>
                  <a:lnTo>
                    <a:pt x="1860836" y="1287127"/>
                  </a:lnTo>
                  <a:lnTo>
                    <a:pt x="1869728" y="1287762"/>
                  </a:lnTo>
                  <a:lnTo>
                    <a:pt x="1877984" y="1288396"/>
                  </a:lnTo>
                  <a:lnTo>
                    <a:pt x="1885605" y="1289348"/>
                  </a:lnTo>
                  <a:lnTo>
                    <a:pt x="1892274" y="1290618"/>
                  </a:lnTo>
                  <a:lnTo>
                    <a:pt x="1898307" y="1292204"/>
                  </a:lnTo>
                  <a:lnTo>
                    <a:pt x="1904023" y="1294426"/>
                  </a:lnTo>
                  <a:lnTo>
                    <a:pt x="1908469" y="1296647"/>
                  </a:lnTo>
                  <a:lnTo>
                    <a:pt x="1912914" y="1298869"/>
                  </a:lnTo>
                  <a:lnTo>
                    <a:pt x="1916725" y="1302042"/>
                  </a:lnTo>
                  <a:lnTo>
                    <a:pt x="1919901" y="1304899"/>
                  </a:lnTo>
                  <a:lnTo>
                    <a:pt x="1922441" y="1308389"/>
                  </a:lnTo>
                  <a:lnTo>
                    <a:pt x="1924664" y="1311880"/>
                  </a:lnTo>
                  <a:lnTo>
                    <a:pt x="1926252" y="1315688"/>
                  </a:lnTo>
                  <a:lnTo>
                    <a:pt x="1927522" y="1319497"/>
                  </a:lnTo>
                  <a:lnTo>
                    <a:pt x="1928157" y="1323622"/>
                  </a:lnTo>
                  <a:lnTo>
                    <a:pt x="1928474" y="1328065"/>
                  </a:lnTo>
                  <a:lnTo>
                    <a:pt x="1928474" y="1332825"/>
                  </a:lnTo>
                  <a:lnTo>
                    <a:pt x="1928157" y="1336951"/>
                  </a:lnTo>
                  <a:lnTo>
                    <a:pt x="1927522" y="1342029"/>
                  </a:lnTo>
                  <a:lnTo>
                    <a:pt x="1926252" y="1346789"/>
                  </a:lnTo>
                  <a:lnTo>
                    <a:pt x="1924981" y="1351549"/>
                  </a:lnTo>
                  <a:lnTo>
                    <a:pt x="1923711" y="1356627"/>
                  </a:lnTo>
                  <a:lnTo>
                    <a:pt x="1921488" y="1361704"/>
                  </a:lnTo>
                  <a:lnTo>
                    <a:pt x="1919583" y="1366782"/>
                  </a:lnTo>
                  <a:lnTo>
                    <a:pt x="1917728" y="1370490"/>
                  </a:lnTo>
                  <a:lnTo>
                    <a:pt x="1673225" y="1539875"/>
                  </a:lnTo>
                  <a:lnTo>
                    <a:pt x="1839536" y="1455101"/>
                  </a:lnTo>
                  <a:lnTo>
                    <a:pt x="1835829" y="1457509"/>
                  </a:lnTo>
                  <a:lnTo>
                    <a:pt x="1835750" y="1457545"/>
                  </a:lnTo>
                  <a:lnTo>
                    <a:pt x="1831940" y="1459449"/>
                  </a:lnTo>
                  <a:lnTo>
                    <a:pt x="1834797" y="1458179"/>
                  </a:lnTo>
                  <a:lnTo>
                    <a:pt x="1835829" y="1457509"/>
                  </a:lnTo>
                  <a:lnTo>
                    <a:pt x="1846229" y="1452784"/>
                  </a:lnTo>
                  <a:lnTo>
                    <a:pt x="1861789" y="1446437"/>
                  </a:lnTo>
                  <a:lnTo>
                    <a:pt x="1871633" y="1442629"/>
                  </a:lnTo>
                  <a:lnTo>
                    <a:pt x="1882112" y="1438821"/>
                  </a:lnTo>
                  <a:lnTo>
                    <a:pt x="1893226" y="1435013"/>
                  </a:lnTo>
                  <a:lnTo>
                    <a:pt x="1905293" y="1431204"/>
                  </a:lnTo>
                  <a:lnTo>
                    <a:pt x="1917995" y="1427714"/>
                  </a:lnTo>
                  <a:lnTo>
                    <a:pt x="1930697" y="1424857"/>
                  </a:lnTo>
                  <a:lnTo>
                    <a:pt x="1944034" y="1422001"/>
                  </a:lnTo>
                  <a:lnTo>
                    <a:pt x="1957054" y="1420097"/>
                  </a:lnTo>
                  <a:lnTo>
                    <a:pt x="1970391" y="1418828"/>
                  </a:lnTo>
                  <a:lnTo>
                    <a:pt x="1977059" y="1418510"/>
                  </a:lnTo>
                  <a:lnTo>
                    <a:pt x="1983410" y="1418193"/>
                  </a:lnTo>
                  <a:lnTo>
                    <a:pt x="1989761" y="1418510"/>
                  </a:lnTo>
                  <a:lnTo>
                    <a:pt x="1995795" y="1418828"/>
                  </a:lnTo>
                  <a:lnTo>
                    <a:pt x="2001828" y="1419780"/>
                  </a:lnTo>
                  <a:lnTo>
                    <a:pt x="2007862" y="1420732"/>
                  </a:lnTo>
                  <a:lnTo>
                    <a:pt x="2013577" y="1421684"/>
                  </a:lnTo>
                  <a:lnTo>
                    <a:pt x="2018658" y="1423588"/>
                  </a:lnTo>
                  <a:lnTo>
                    <a:pt x="2023739" y="1425175"/>
                  </a:lnTo>
                  <a:lnTo>
                    <a:pt x="2028820" y="1427079"/>
                  </a:lnTo>
                  <a:lnTo>
                    <a:pt x="2033265" y="1429618"/>
                  </a:lnTo>
                  <a:lnTo>
                    <a:pt x="2037394" y="1431839"/>
                  </a:lnTo>
                  <a:lnTo>
                    <a:pt x="2041839" y="1434378"/>
                  </a:lnTo>
                  <a:lnTo>
                    <a:pt x="2045650" y="1437234"/>
                  </a:lnTo>
                  <a:lnTo>
                    <a:pt x="2048825" y="1439773"/>
                  </a:lnTo>
                  <a:lnTo>
                    <a:pt x="2052001" y="1442946"/>
                  </a:lnTo>
                  <a:lnTo>
                    <a:pt x="2054859" y="1445803"/>
                  </a:lnTo>
                  <a:lnTo>
                    <a:pt x="2057082" y="1449294"/>
                  </a:lnTo>
                  <a:lnTo>
                    <a:pt x="2059305" y="1452467"/>
                  </a:lnTo>
                  <a:lnTo>
                    <a:pt x="2060892" y="1455958"/>
                  </a:lnTo>
                  <a:lnTo>
                    <a:pt x="2062162" y="1459131"/>
                  </a:lnTo>
                  <a:lnTo>
                    <a:pt x="2063115" y="1462622"/>
                  </a:lnTo>
                  <a:lnTo>
                    <a:pt x="2063433" y="1465796"/>
                  </a:lnTo>
                  <a:lnTo>
                    <a:pt x="2063750" y="1469287"/>
                  </a:lnTo>
                  <a:lnTo>
                    <a:pt x="2063433" y="1472778"/>
                  </a:lnTo>
                  <a:lnTo>
                    <a:pt x="2062480" y="1476268"/>
                  </a:lnTo>
                  <a:lnTo>
                    <a:pt x="2061210" y="1479442"/>
                  </a:lnTo>
                  <a:lnTo>
                    <a:pt x="2059622" y="1482933"/>
                  </a:lnTo>
                  <a:lnTo>
                    <a:pt x="2057082" y="1485789"/>
                  </a:lnTo>
                  <a:lnTo>
                    <a:pt x="2054541" y="1489280"/>
                  </a:lnTo>
                  <a:lnTo>
                    <a:pt x="2051048" y="1492136"/>
                  </a:lnTo>
                  <a:lnTo>
                    <a:pt x="2047555" y="1495309"/>
                  </a:lnTo>
                  <a:lnTo>
                    <a:pt x="2043110" y="1497848"/>
                  </a:lnTo>
                  <a:lnTo>
                    <a:pt x="2038029" y="1500704"/>
                  </a:lnTo>
                  <a:lnTo>
                    <a:pt x="2017071" y="1511494"/>
                  </a:lnTo>
                  <a:lnTo>
                    <a:pt x="1995795" y="1522919"/>
                  </a:lnTo>
                  <a:lnTo>
                    <a:pt x="1975154" y="1534344"/>
                  </a:lnTo>
                  <a:lnTo>
                    <a:pt x="1956101" y="1545451"/>
                  </a:lnTo>
                  <a:lnTo>
                    <a:pt x="1926252" y="1562271"/>
                  </a:lnTo>
                  <a:lnTo>
                    <a:pt x="1914502" y="1569252"/>
                  </a:lnTo>
                  <a:lnTo>
                    <a:pt x="1983410" y="1527997"/>
                  </a:lnTo>
                  <a:lnTo>
                    <a:pt x="1511215" y="1778704"/>
                  </a:lnTo>
                  <a:lnTo>
                    <a:pt x="1498196" y="1785369"/>
                  </a:lnTo>
                  <a:lnTo>
                    <a:pt x="1482953" y="1792985"/>
                  </a:lnTo>
                  <a:lnTo>
                    <a:pt x="1462948" y="1802823"/>
                  </a:lnTo>
                  <a:lnTo>
                    <a:pt x="1438814" y="1814248"/>
                  </a:lnTo>
                  <a:lnTo>
                    <a:pt x="1410870" y="1827259"/>
                  </a:lnTo>
                  <a:lnTo>
                    <a:pt x="1380385" y="1841223"/>
                  </a:lnTo>
                  <a:lnTo>
                    <a:pt x="1347678" y="1855186"/>
                  </a:lnTo>
                  <a:lnTo>
                    <a:pt x="1313382" y="1869150"/>
                  </a:lnTo>
                  <a:lnTo>
                    <a:pt x="1295917" y="1876131"/>
                  </a:lnTo>
                  <a:lnTo>
                    <a:pt x="1278769" y="1882796"/>
                  </a:lnTo>
                  <a:lnTo>
                    <a:pt x="1260987" y="1889143"/>
                  </a:lnTo>
                  <a:lnTo>
                    <a:pt x="1243204" y="1895172"/>
                  </a:lnTo>
                  <a:lnTo>
                    <a:pt x="1225739" y="1900885"/>
                  </a:lnTo>
                  <a:lnTo>
                    <a:pt x="1208909" y="1905962"/>
                  </a:lnTo>
                  <a:lnTo>
                    <a:pt x="1191761" y="1910723"/>
                  </a:lnTo>
                  <a:lnTo>
                    <a:pt x="1175248" y="1914848"/>
                  </a:lnTo>
                  <a:lnTo>
                    <a:pt x="1159371" y="1918656"/>
                  </a:lnTo>
                  <a:lnTo>
                    <a:pt x="1144129" y="1921513"/>
                  </a:lnTo>
                  <a:lnTo>
                    <a:pt x="1129204" y="1923417"/>
                  </a:lnTo>
                  <a:lnTo>
                    <a:pt x="1115232" y="1925004"/>
                  </a:lnTo>
                  <a:lnTo>
                    <a:pt x="1108563" y="1925321"/>
                  </a:lnTo>
                  <a:lnTo>
                    <a:pt x="1102212" y="1925638"/>
                  </a:lnTo>
                  <a:lnTo>
                    <a:pt x="1095861" y="1925638"/>
                  </a:lnTo>
                  <a:lnTo>
                    <a:pt x="1089828" y="1925321"/>
                  </a:lnTo>
                  <a:lnTo>
                    <a:pt x="1076808" y="1924051"/>
                  </a:lnTo>
                  <a:lnTo>
                    <a:pt x="1061884" y="1922465"/>
                  </a:lnTo>
                  <a:lnTo>
                    <a:pt x="1025683" y="1918656"/>
                  </a:lnTo>
                  <a:lnTo>
                    <a:pt x="983131" y="1912944"/>
                  </a:lnTo>
                  <a:lnTo>
                    <a:pt x="934546" y="1906280"/>
                  </a:lnTo>
                  <a:lnTo>
                    <a:pt x="824992" y="1890412"/>
                  </a:lnTo>
                  <a:lnTo>
                    <a:pt x="707181" y="1872958"/>
                  </a:lnTo>
                  <a:lnTo>
                    <a:pt x="589688" y="1856138"/>
                  </a:lnTo>
                  <a:lnTo>
                    <a:pt x="534117" y="1848522"/>
                  </a:lnTo>
                  <a:lnTo>
                    <a:pt x="482357" y="1841540"/>
                  </a:lnTo>
                  <a:lnTo>
                    <a:pt x="435677" y="1835828"/>
                  </a:lnTo>
                  <a:lnTo>
                    <a:pt x="394713" y="1831385"/>
                  </a:lnTo>
                  <a:lnTo>
                    <a:pt x="376613" y="1829798"/>
                  </a:lnTo>
                  <a:lnTo>
                    <a:pt x="361053" y="1828529"/>
                  </a:lnTo>
                  <a:lnTo>
                    <a:pt x="347399" y="1827577"/>
                  </a:lnTo>
                  <a:lnTo>
                    <a:pt x="335967" y="1827259"/>
                  </a:lnTo>
                  <a:lnTo>
                    <a:pt x="314056" y="1827577"/>
                  </a:lnTo>
                  <a:lnTo>
                    <a:pt x="289922" y="1827894"/>
                  </a:lnTo>
                  <a:lnTo>
                    <a:pt x="237209" y="1829481"/>
                  </a:lnTo>
                  <a:lnTo>
                    <a:pt x="181321" y="1831385"/>
                  </a:lnTo>
                  <a:lnTo>
                    <a:pt x="126702" y="1833606"/>
                  </a:lnTo>
                  <a:lnTo>
                    <a:pt x="37153" y="1837732"/>
                  </a:lnTo>
                  <a:lnTo>
                    <a:pt x="0" y="1839636"/>
                  </a:lnTo>
                  <a:lnTo>
                    <a:pt x="19053" y="1500704"/>
                  </a:lnTo>
                  <a:lnTo>
                    <a:pt x="28580" y="1501657"/>
                  </a:lnTo>
                  <a:lnTo>
                    <a:pt x="54301" y="1503878"/>
                  </a:lnTo>
                  <a:lnTo>
                    <a:pt x="72084" y="1505147"/>
                  </a:lnTo>
                  <a:lnTo>
                    <a:pt x="92089" y="1506099"/>
                  </a:lnTo>
                  <a:lnTo>
                    <a:pt x="114318" y="1507369"/>
                  </a:lnTo>
                  <a:lnTo>
                    <a:pt x="137499" y="1507686"/>
                  </a:lnTo>
                  <a:lnTo>
                    <a:pt x="161632" y="1507369"/>
                  </a:lnTo>
                  <a:lnTo>
                    <a:pt x="173699" y="1506734"/>
                  </a:lnTo>
                  <a:lnTo>
                    <a:pt x="186084" y="1505782"/>
                  </a:lnTo>
                  <a:lnTo>
                    <a:pt x="198151" y="1504830"/>
                  </a:lnTo>
                  <a:lnTo>
                    <a:pt x="210217" y="1503878"/>
                  </a:lnTo>
                  <a:lnTo>
                    <a:pt x="221649" y="1502291"/>
                  </a:lnTo>
                  <a:lnTo>
                    <a:pt x="233399" y="1500704"/>
                  </a:lnTo>
                  <a:lnTo>
                    <a:pt x="244513" y="1498483"/>
                  </a:lnTo>
                  <a:lnTo>
                    <a:pt x="255627" y="1496262"/>
                  </a:lnTo>
                  <a:lnTo>
                    <a:pt x="265471" y="1493088"/>
                  </a:lnTo>
                  <a:lnTo>
                    <a:pt x="275315" y="1490232"/>
                  </a:lnTo>
                  <a:lnTo>
                    <a:pt x="284524" y="1486424"/>
                  </a:lnTo>
                  <a:lnTo>
                    <a:pt x="292780" y="1482615"/>
                  </a:lnTo>
                  <a:lnTo>
                    <a:pt x="300719" y="1478172"/>
                  </a:lnTo>
                  <a:lnTo>
                    <a:pt x="304212" y="1475634"/>
                  </a:lnTo>
                  <a:lnTo>
                    <a:pt x="307705" y="1473095"/>
                  </a:lnTo>
                  <a:lnTo>
                    <a:pt x="321677" y="1462622"/>
                  </a:lnTo>
                  <a:lnTo>
                    <a:pt x="337872" y="1450880"/>
                  </a:lnTo>
                  <a:lnTo>
                    <a:pt x="355972" y="1438821"/>
                  </a:lnTo>
                  <a:lnTo>
                    <a:pt x="375978" y="1426127"/>
                  </a:lnTo>
                  <a:lnTo>
                    <a:pt x="396936" y="1413433"/>
                  </a:lnTo>
                  <a:lnTo>
                    <a:pt x="418847" y="1400421"/>
                  </a:lnTo>
                  <a:lnTo>
                    <a:pt x="441075" y="1387727"/>
                  </a:lnTo>
                  <a:lnTo>
                    <a:pt x="463621" y="1375351"/>
                  </a:lnTo>
                  <a:lnTo>
                    <a:pt x="485850" y="1363291"/>
                  </a:lnTo>
                  <a:lnTo>
                    <a:pt x="508078" y="1352184"/>
                  </a:lnTo>
                  <a:lnTo>
                    <a:pt x="529037" y="1341711"/>
                  </a:lnTo>
                  <a:lnTo>
                    <a:pt x="549042" y="1332191"/>
                  </a:lnTo>
                  <a:lnTo>
                    <a:pt x="567142" y="1323940"/>
                  </a:lnTo>
                  <a:lnTo>
                    <a:pt x="583972" y="1317275"/>
                  </a:lnTo>
                  <a:lnTo>
                    <a:pt x="597945" y="1311880"/>
                  </a:lnTo>
                  <a:lnTo>
                    <a:pt x="604296" y="1309976"/>
                  </a:lnTo>
                  <a:lnTo>
                    <a:pt x="609694" y="1308389"/>
                  </a:lnTo>
                  <a:lnTo>
                    <a:pt x="616680" y="1307120"/>
                  </a:lnTo>
                  <a:lnTo>
                    <a:pt x="626524" y="1304899"/>
                  </a:lnTo>
                  <a:lnTo>
                    <a:pt x="655103" y="1299821"/>
                  </a:lnTo>
                  <a:lnTo>
                    <a:pt x="693844" y="1293474"/>
                  </a:lnTo>
                  <a:lnTo>
                    <a:pt x="740842" y="1286492"/>
                  </a:lnTo>
                  <a:lnTo>
                    <a:pt x="794507" y="1279193"/>
                  </a:lnTo>
                  <a:lnTo>
                    <a:pt x="853254" y="1271894"/>
                  </a:lnTo>
                  <a:lnTo>
                    <a:pt x="884056" y="1268403"/>
                  </a:lnTo>
                  <a:lnTo>
                    <a:pt x="915176" y="1264912"/>
                  </a:lnTo>
                  <a:lnTo>
                    <a:pt x="946931" y="1261421"/>
                  </a:lnTo>
                  <a:lnTo>
                    <a:pt x="979003" y="1258565"/>
                  </a:lnTo>
                  <a:lnTo>
                    <a:pt x="1010758" y="1256026"/>
                  </a:lnTo>
                  <a:lnTo>
                    <a:pt x="1042195" y="1253488"/>
                  </a:lnTo>
                  <a:lnTo>
                    <a:pt x="1073633" y="1251583"/>
                  </a:lnTo>
                  <a:lnTo>
                    <a:pt x="1103800" y="1249997"/>
                  </a:lnTo>
                  <a:lnTo>
                    <a:pt x="1108711" y="1249733"/>
                  </a:lnTo>
                  <a:lnTo>
                    <a:pt x="1108711" y="1144905"/>
                  </a:lnTo>
                  <a:lnTo>
                    <a:pt x="1105218" y="1127104"/>
                  </a:lnTo>
                  <a:lnTo>
                    <a:pt x="1102043" y="1110256"/>
                  </a:lnTo>
                  <a:lnTo>
                    <a:pt x="1097916" y="1094680"/>
                  </a:lnTo>
                  <a:lnTo>
                    <a:pt x="1093788" y="1080057"/>
                  </a:lnTo>
                  <a:lnTo>
                    <a:pt x="1089026" y="1067024"/>
                  </a:lnTo>
                  <a:lnTo>
                    <a:pt x="1083946" y="1054626"/>
                  </a:lnTo>
                  <a:lnTo>
                    <a:pt x="1078866" y="1043818"/>
                  </a:lnTo>
                  <a:lnTo>
                    <a:pt x="1073468" y="1033010"/>
                  </a:lnTo>
                  <a:lnTo>
                    <a:pt x="1067753" y="1023474"/>
                  </a:lnTo>
                  <a:lnTo>
                    <a:pt x="1061721" y="1014255"/>
                  </a:lnTo>
                  <a:lnTo>
                    <a:pt x="1055371" y="1005672"/>
                  </a:lnTo>
                  <a:lnTo>
                    <a:pt x="1049021" y="997407"/>
                  </a:lnTo>
                  <a:lnTo>
                    <a:pt x="1042671" y="989460"/>
                  </a:lnTo>
                  <a:lnTo>
                    <a:pt x="1036003" y="981831"/>
                  </a:lnTo>
                  <a:lnTo>
                    <a:pt x="1022668" y="966891"/>
                  </a:lnTo>
                  <a:lnTo>
                    <a:pt x="1013461" y="957036"/>
                  </a:lnTo>
                  <a:lnTo>
                    <a:pt x="1004888" y="947182"/>
                  </a:lnTo>
                  <a:lnTo>
                    <a:pt x="995681" y="936692"/>
                  </a:lnTo>
                  <a:lnTo>
                    <a:pt x="987108" y="925884"/>
                  </a:lnTo>
                  <a:lnTo>
                    <a:pt x="978853" y="914440"/>
                  </a:lnTo>
                  <a:lnTo>
                    <a:pt x="970916" y="902042"/>
                  </a:lnTo>
                  <a:lnTo>
                    <a:pt x="966788" y="895367"/>
                  </a:lnTo>
                  <a:lnTo>
                    <a:pt x="962978" y="888691"/>
                  </a:lnTo>
                  <a:lnTo>
                    <a:pt x="959168" y="881698"/>
                  </a:lnTo>
                  <a:lnTo>
                    <a:pt x="955676" y="874069"/>
                  </a:lnTo>
                  <a:lnTo>
                    <a:pt x="952183" y="866122"/>
                  </a:lnTo>
                  <a:lnTo>
                    <a:pt x="948691" y="858175"/>
                  </a:lnTo>
                  <a:lnTo>
                    <a:pt x="945516" y="849910"/>
                  </a:lnTo>
                  <a:lnTo>
                    <a:pt x="942341" y="841009"/>
                  </a:lnTo>
                  <a:lnTo>
                    <a:pt x="939483" y="831790"/>
                  </a:lnTo>
                  <a:lnTo>
                    <a:pt x="936626" y="821936"/>
                  </a:lnTo>
                  <a:lnTo>
                    <a:pt x="934086" y="812082"/>
                  </a:lnTo>
                  <a:lnTo>
                    <a:pt x="931863" y="801274"/>
                  </a:lnTo>
                  <a:lnTo>
                    <a:pt x="929323" y="790148"/>
                  </a:lnTo>
                  <a:lnTo>
                    <a:pt x="927418" y="778704"/>
                  </a:lnTo>
                  <a:lnTo>
                    <a:pt x="925513" y="766624"/>
                  </a:lnTo>
                  <a:lnTo>
                    <a:pt x="923608" y="753909"/>
                  </a:lnTo>
                  <a:lnTo>
                    <a:pt x="922338" y="740876"/>
                  </a:lnTo>
                  <a:lnTo>
                    <a:pt x="921068" y="727207"/>
                  </a:lnTo>
                  <a:lnTo>
                    <a:pt x="920433" y="712584"/>
                  </a:lnTo>
                  <a:lnTo>
                    <a:pt x="919481" y="697644"/>
                  </a:lnTo>
                  <a:lnTo>
                    <a:pt x="919163" y="680478"/>
                  </a:lnTo>
                  <a:lnTo>
                    <a:pt x="919481" y="663948"/>
                  </a:lnTo>
                  <a:lnTo>
                    <a:pt x="920751" y="647736"/>
                  </a:lnTo>
                  <a:lnTo>
                    <a:pt x="922338" y="631842"/>
                  </a:lnTo>
                  <a:lnTo>
                    <a:pt x="924561" y="616266"/>
                  </a:lnTo>
                  <a:lnTo>
                    <a:pt x="928053" y="601325"/>
                  </a:lnTo>
                  <a:lnTo>
                    <a:pt x="932181" y="586703"/>
                  </a:lnTo>
                  <a:lnTo>
                    <a:pt x="936308" y="572398"/>
                  </a:lnTo>
                  <a:lnTo>
                    <a:pt x="941706" y="558093"/>
                  </a:lnTo>
                  <a:lnTo>
                    <a:pt x="947738" y="544424"/>
                  </a:lnTo>
                  <a:lnTo>
                    <a:pt x="954406" y="531391"/>
                  </a:lnTo>
                  <a:lnTo>
                    <a:pt x="958216" y="525033"/>
                  </a:lnTo>
                  <a:lnTo>
                    <a:pt x="961708" y="518676"/>
                  </a:lnTo>
                  <a:lnTo>
                    <a:pt x="965836" y="512318"/>
                  </a:lnTo>
                  <a:lnTo>
                    <a:pt x="969646" y="506278"/>
                  </a:lnTo>
                  <a:lnTo>
                    <a:pt x="978853" y="494199"/>
                  </a:lnTo>
                  <a:lnTo>
                    <a:pt x="988061" y="483073"/>
                  </a:lnTo>
                  <a:lnTo>
                    <a:pt x="998221" y="471629"/>
                  </a:lnTo>
                  <a:lnTo>
                    <a:pt x="1008698" y="461139"/>
                  </a:lnTo>
                  <a:lnTo>
                    <a:pt x="1019811" y="451602"/>
                  </a:lnTo>
                  <a:lnTo>
                    <a:pt x="1030923" y="442384"/>
                  </a:lnTo>
                  <a:lnTo>
                    <a:pt x="1042671" y="433801"/>
                  </a:lnTo>
                  <a:lnTo>
                    <a:pt x="1054736" y="425854"/>
                  </a:lnTo>
                  <a:lnTo>
                    <a:pt x="1066483" y="418542"/>
                  </a:lnTo>
                  <a:lnTo>
                    <a:pt x="1078866" y="411549"/>
                  </a:lnTo>
                  <a:lnTo>
                    <a:pt x="1091248" y="405191"/>
                  </a:lnTo>
                  <a:lnTo>
                    <a:pt x="1103631" y="399152"/>
                  </a:lnTo>
                  <a:lnTo>
                    <a:pt x="1116331" y="393748"/>
                  </a:lnTo>
                  <a:lnTo>
                    <a:pt x="1128713" y="388661"/>
                  </a:lnTo>
                  <a:lnTo>
                    <a:pt x="1141413" y="383893"/>
                  </a:lnTo>
                  <a:lnTo>
                    <a:pt x="1153796" y="380079"/>
                  </a:lnTo>
                  <a:lnTo>
                    <a:pt x="1166178" y="376264"/>
                  </a:lnTo>
                  <a:lnTo>
                    <a:pt x="1178243" y="373085"/>
                  </a:lnTo>
                  <a:lnTo>
                    <a:pt x="1190308" y="369906"/>
                  </a:lnTo>
                  <a:lnTo>
                    <a:pt x="1201738" y="367363"/>
                  </a:lnTo>
                  <a:lnTo>
                    <a:pt x="1213168" y="364820"/>
                  </a:lnTo>
                  <a:lnTo>
                    <a:pt x="1224281" y="362595"/>
                  </a:lnTo>
                  <a:lnTo>
                    <a:pt x="1235076" y="361006"/>
                  </a:lnTo>
                  <a:lnTo>
                    <a:pt x="1254761" y="358145"/>
                  </a:lnTo>
                  <a:lnTo>
                    <a:pt x="1272223" y="356237"/>
                  </a:lnTo>
                  <a:lnTo>
                    <a:pt x="1287781" y="354966"/>
                  </a:lnTo>
                  <a:lnTo>
                    <a:pt x="1300163" y="354330"/>
                  </a:lnTo>
                  <a:lnTo>
                    <a:pt x="1309371" y="354012"/>
                  </a:lnTo>
                  <a:close/>
                  <a:moveTo>
                    <a:pt x="1815403" y="215900"/>
                  </a:moveTo>
                  <a:lnTo>
                    <a:pt x="1818266" y="216218"/>
                  </a:lnTo>
                  <a:lnTo>
                    <a:pt x="1821764" y="216535"/>
                  </a:lnTo>
                  <a:lnTo>
                    <a:pt x="1824945" y="217170"/>
                  </a:lnTo>
                  <a:lnTo>
                    <a:pt x="1828126" y="218758"/>
                  </a:lnTo>
                  <a:lnTo>
                    <a:pt x="1830989" y="220028"/>
                  </a:lnTo>
                  <a:lnTo>
                    <a:pt x="1834170" y="221615"/>
                  </a:lnTo>
                  <a:lnTo>
                    <a:pt x="1836715" y="223520"/>
                  </a:lnTo>
                  <a:lnTo>
                    <a:pt x="1839577" y="226060"/>
                  </a:lnTo>
                  <a:lnTo>
                    <a:pt x="1841804" y="228600"/>
                  </a:lnTo>
                  <a:lnTo>
                    <a:pt x="1843713" y="231458"/>
                  </a:lnTo>
                  <a:lnTo>
                    <a:pt x="1845621" y="234315"/>
                  </a:lnTo>
                  <a:lnTo>
                    <a:pt x="1847212" y="237490"/>
                  </a:lnTo>
                  <a:lnTo>
                    <a:pt x="1848166" y="240348"/>
                  </a:lnTo>
                  <a:lnTo>
                    <a:pt x="1848802" y="243523"/>
                  </a:lnTo>
                  <a:lnTo>
                    <a:pt x="1849438" y="247015"/>
                  </a:lnTo>
                  <a:lnTo>
                    <a:pt x="1849438" y="250508"/>
                  </a:lnTo>
                  <a:lnTo>
                    <a:pt x="1849438" y="253365"/>
                  </a:lnTo>
                  <a:lnTo>
                    <a:pt x="1848802" y="256858"/>
                  </a:lnTo>
                  <a:lnTo>
                    <a:pt x="1848166" y="260033"/>
                  </a:lnTo>
                  <a:lnTo>
                    <a:pt x="1847212" y="263208"/>
                  </a:lnTo>
                  <a:lnTo>
                    <a:pt x="1845621" y="266065"/>
                  </a:lnTo>
                  <a:lnTo>
                    <a:pt x="1843713" y="268923"/>
                  </a:lnTo>
                  <a:lnTo>
                    <a:pt x="1841804" y="271780"/>
                  </a:lnTo>
                  <a:lnTo>
                    <a:pt x="1839577" y="274320"/>
                  </a:lnTo>
                  <a:lnTo>
                    <a:pt x="1736517" y="377190"/>
                  </a:lnTo>
                  <a:lnTo>
                    <a:pt x="1733654" y="379730"/>
                  </a:lnTo>
                  <a:lnTo>
                    <a:pt x="1731109" y="381635"/>
                  </a:lnTo>
                  <a:lnTo>
                    <a:pt x="1727928" y="383223"/>
                  </a:lnTo>
                  <a:lnTo>
                    <a:pt x="1725065" y="384810"/>
                  </a:lnTo>
                  <a:lnTo>
                    <a:pt x="1721885" y="386080"/>
                  </a:lnTo>
                  <a:lnTo>
                    <a:pt x="1718704" y="386715"/>
                  </a:lnTo>
                  <a:lnTo>
                    <a:pt x="1715205" y="387350"/>
                  </a:lnTo>
                  <a:lnTo>
                    <a:pt x="1712342" y="387350"/>
                  </a:lnTo>
                  <a:lnTo>
                    <a:pt x="1708843" y="387350"/>
                  </a:lnTo>
                  <a:lnTo>
                    <a:pt x="1705662" y="386715"/>
                  </a:lnTo>
                  <a:lnTo>
                    <a:pt x="1702163" y="386080"/>
                  </a:lnTo>
                  <a:lnTo>
                    <a:pt x="1699300" y="384810"/>
                  </a:lnTo>
                  <a:lnTo>
                    <a:pt x="1696119" y="383223"/>
                  </a:lnTo>
                  <a:lnTo>
                    <a:pt x="1693257" y="381635"/>
                  </a:lnTo>
                  <a:lnTo>
                    <a:pt x="1690394" y="379730"/>
                  </a:lnTo>
                  <a:lnTo>
                    <a:pt x="1687849" y="377190"/>
                  </a:lnTo>
                  <a:lnTo>
                    <a:pt x="1685622" y="374650"/>
                  </a:lnTo>
                  <a:lnTo>
                    <a:pt x="1683396" y="371793"/>
                  </a:lnTo>
                  <a:lnTo>
                    <a:pt x="1681805" y="368935"/>
                  </a:lnTo>
                  <a:lnTo>
                    <a:pt x="1680533" y="365760"/>
                  </a:lnTo>
                  <a:lnTo>
                    <a:pt x="1679261" y="362903"/>
                  </a:lnTo>
                  <a:lnTo>
                    <a:pt x="1678624" y="359410"/>
                  </a:lnTo>
                  <a:lnTo>
                    <a:pt x="1678306" y="356235"/>
                  </a:lnTo>
                  <a:lnTo>
                    <a:pt x="1677988" y="353378"/>
                  </a:lnTo>
                  <a:lnTo>
                    <a:pt x="1678306" y="349885"/>
                  </a:lnTo>
                  <a:lnTo>
                    <a:pt x="1678624" y="346393"/>
                  </a:lnTo>
                  <a:lnTo>
                    <a:pt x="1679261" y="343218"/>
                  </a:lnTo>
                  <a:lnTo>
                    <a:pt x="1680533" y="340043"/>
                  </a:lnTo>
                  <a:lnTo>
                    <a:pt x="1681805" y="337185"/>
                  </a:lnTo>
                  <a:lnTo>
                    <a:pt x="1683396" y="334328"/>
                  </a:lnTo>
                  <a:lnTo>
                    <a:pt x="1685622" y="331470"/>
                  </a:lnTo>
                  <a:lnTo>
                    <a:pt x="1687849" y="328930"/>
                  </a:lnTo>
                  <a:lnTo>
                    <a:pt x="1790910" y="226060"/>
                  </a:lnTo>
                  <a:lnTo>
                    <a:pt x="1793455" y="223520"/>
                  </a:lnTo>
                  <a:lnTo>
                    <a:pt x="1796317" y="221615"/>
                  </a:lnTo>
                  <a:lnTo>
                    <a:pt x="1799180" y="220028"/>
                  </a:lnTo>
                  <a:lnTo>
                    <a:pt x="1802361" y="218758"/>
                  </a:lnTo>
                  <a:lnTo>
                    <a:pt x="1805224" y="217170"/>
                  </a:lnTo>
                  <a:lnTo>
                    <a:pt x="1808723" y="216535"/>
                  </a:lnTo>
                  <a:lnTo>
                    <a:pt x="1811904" y="216218"/>
                  </a:lnTo>
                  <a:lnTo>
                    <a:pt x="1815403" y="215900"/>
                  </a:lnTo>
                  <a:close/>
                  <a:moveTo>
                    <a:pt x="851599" y="215900"/>
                  </a:moveTo>
                  <a:lnTo>
                    <a:pt x="855065" y="216218"/>
                  </a:lnTo>
                  <a:lnTo>
                    <a:pt x="857902" y="216535"/>
                  </a:lnTo>
                  <a:lnTo>
                    <a:pt x="861368" y="217170"/>
                  </a:lnTo>
                  <a:lnTo>
                    <a:pt x="864205" y="218758"/>
                  </a:lnTo>
                  <a:lnTo>
                    <a:pt x="867356" y="220028"/>
                  </a:lnTo>
                  <a:lnTo>
                    <a:pt x="870192" y="221615"/>
                  </a:lnTo>
                  <a:lnTo>
                    <a:pt x="872713" y="223520"/>
                  </a:lnTo>
                  <a:lnTo>
                    <a:pt x="875550" y="226060"/>
                  </a:lnTo>
                  <a:lnTo>
                    <a:pt x="977657" y="328930"/>
                  </a:lnTo>
                  <a:lnTo>
                    <a:pt x="979863" y="331470"/>
                  </a:lnTo>
                  <a:lnTo>
                    <a:pt x="981754" y="334328"/>
                  </a:lnTo>
                  <a:lnTo>
                    <a:pt x="983960" y="337185"/>
                  </a:lnTo>
                  <a:lnTo>
                    <a:pt x="985220" y="340043"/>
                  </a:lnTo>
                  <a:lnTo>
                    <a:pt x="986166" y="343218"/>
                  </a:lnTo>
                  <a:lnTo>
                    <a:pt x="986796" y="346393"/>
                  </a:lnTo>
                  <a:lnTo>
                    <a:pt x="987426" y="349885"/>
                  </a:lnTo>
                  <a:lnTo>
                    <a:pt x="987426" y="353378"/>
                  </a:lnTo>
                  <a:lnTo>
                    <a:pt x="987426" y="356235"/>
                  </a:lnTo>
                  <a:lnTo>
                    <a:pt x="986796" y="359410"/>
                  </a:lnTo>
                  <a:lnTo>
                    <a:pt x="986166" y="362903"/>
                  </a:lnTo>
                  <a:lnTo>
                    <a:pt x="985220" y="365760"/>
                  </a:lnTo>
                  <a:lnTo>
                    <a:pt x="983960" y="368935"/>
                  </a:lnTo>
                  <a:lnTo>
                    <a:pt x="981754" y="371793"/>
                  </a:lnTo>
                  <a:lnTo>
                    <a:pt x="979863" y="374650"/>
                  </a:lnTo>
                  <a:lnTo>
                    <a:pt x="977657" y="377190"/>
                  </a:lnTo>
                  <a:lnTo>
                    <a:pt x="975135" y="379730"/>
                  </a:lnTo>
                  <a:lnTo>
                    <a:pt x="972299" y="381635"/>
                  </a:lnTo>
                  <a:lnTo>
                    <a:pt x="969778" y="383223"/>
                  </a:lnTo>
                  <a:lnTo>
                    <a:pt x="966627" y="384810"/>
                  </a:lnTo>
                  <a:lnTo>
                    <a:pt x="963475" y="386080"/>
                  </a:lnTo>
                  <a:lnTo>
                    <a:pt x="960324" y="386715"/>
                  </a:lnTo>
                  <a:lnTo>
                    <a:pt x="957172" y="387350"/>
                  </a:lnTo>
                  <a:lnTo>
                    <a:pt x="953706" y="387350"/>
                  </a:lnTo>
                  <a:lnTo>
                    <a:pt x="950554" y="387350"/>
                  </a:lnTo>
                  <a:lnTo>
                    <a:pt x="947088" y="386715"/>
                  </a:lnTo>
                  <a:lnTo>
                    <a:pt x="944251" y="386080"/>
                  </a:lnTo>
                  <a:lnTo>
                    <a:pt x="940785" y="384810"/>
                  </a:lnTo>
                  <a:lnTo>
                    <a:pt x="937948" y="383223"/>
                  </a:lnTo>
                  <a:lnTo>
                    <a:pt x="935112" y="381635"/>
                  </a:lnTo>
                  <a:lnTo>
                    <a:pt x="932276" y="379730"/>
                  </a:lnTo>
                  <a:lnTo>
                    <a:pt x="929440" y="377190"/>
                  </a:lnTo>
                  <a:lnTo>
                    <a:pt x="827333" y="274320"/>
                  </a:lnTo>
                  <a:lnTo>
                    <a:pt x="825127" y="271780"/>
                  </a:lnTo>
                  <a:lnTo>
                    <a:pt x="823236" y="268923"/>
                  </a:lnTo>
                  <a:lnTo>
                    <a:pt x="821345" y="266065"/>
                  </a:lnTo>
                  <a:lnTo>
                    <a:pt x="820084" y="263208"/>
                  </a:lnTo>
                  <a:lnTo>
                    <a:pt x="819139" y="260033"/>
                  </a:lnTo>
                  <a:lnTo>
                    <a:pt x="818193" y="256858"/>
                  </a:lnTo>
                  <a:lnTo>
                    <a:pt x="817878" y="253365"/>
                  </a:lnTo>
                  <a:lnTo>
                    <a:pt x="817563" y="250508"/>
                  </a:lnTo>
                  <a:lnTo>
                    <a:pt x="817878" y="247015"/>
                  </a:lnTo>
                  <a:lnTo>
                    <a:pt x="818193" y="243523"/>
                  </a:lnTo>
                  <a:lnTo>
                    <a:pt x="819139" y="240348"/>
                  </a:lnTo>
                  <a:lnTo>
                    <a:pt x="820084" y="237490"/>
                  </a:lnTo>
                  <a:lnTo>
                    <a:pt x="821345" y="234315"/>
                  </a:lnTo>
                  <a:lnTo>
                    <a:pt x="823236" y="231458"/>
                  </a:lnTo>
                  <a:lnTo>
                    <a:pt x="825127" y="228600"/>
                  </a:lnTo>
                  <a:lnTo>
                    <a:pt x="827333" y="226060"/>
                  </a:lnTo>
                  <a:lnTo>
                    <a:pt x="830169" y="223520"/>
                  </a:lnTo>
                  <a:lnTo>
                    <a:pt x="832690" y="221615"/>
                  </a:lnTo>
                  <a:lnTo>
                    <a:pt x="835842" y="220028"/>
                  </a:lnTo>
                  <a:lnTo>
                    <a:pt x="838678" y="218758"/>
                  </a:lnTo>
                  <a:lnTo>
                    <a:pt x="842144" y="217170"/>
                  </a:lnTo>
                  <a:lnTo>
                    <a:pt x="844981" y="216535"/>
                  </a:lnTo>
                  <a:lnTo>
                    <a:pt x="848447" y="216218"/>
                  </a:lnTo>
                  <a:lnTo>
                    <a:pt x="851599" y="215900"/>
                  </a:lnTo>
                  <a:close/>
                  <a:moveTo>
                    <a:pt x="1318578" y="0"/>
                  </a:moveTo>
                  <a:lnTo>
                    <a:pt x="1321753" y="318"/>
                  </a:lnTo>
                  <a:lnTo>
                    <a:pt x="1325563" y="636"/>
                  </a:lnTo>
                  <a:lnTo>
                    <a:pt x="1328421" y="1590"/>
                  </a:lnTo>
                  <a:lnTo>
                    <a:pt x="1331913" y="2544"/>
                  </a:lnTo>
                  <a:lnTo>
                    <a:pt x="1334771" y="4133"/>
                  </a:lnTo>
                  <a:lnTo>
                    <a:pt x="1337629" y="6041"/>
                  </a:lnTo>
                  <a:lnTo>
                    <a:pt x="1340169" y="7949"/>
                  </a:lnTo>
                  <a:lnTo>
                    <a:pt x="1342391" y="9857"/>
                  </a:lnTo>
                  <a:lnTo>
                    <a:pt x="1344931" y="12719"/>
                  </a:lnTo>
                  <a:lnTo>
                    <a:pt x="1346836" y="15262"/>
                  </a:lnTo>
                  <a:lnTo>
                    <a:pt x="1348424" y="18124"/>
                  </a:lnTo>
                  <a:lnTo>
                    <a:pt x="1350011" y="20986"/>
                  </a:lnTo>
                  <a:lnTo>
                    <a:pt x="1351281" y="23848"/>
                  </a:lnTo>
                  <a:lnTo>
                    <a:pt x="1351916" y="27345"/>
                  </a:lnTo>
                  <a:lnTo>
                    <a:pt x="1352551" y="30843"/>
                  </a:lnTo>
                  <a:lnTo>
                    <a:pt x="1352551" y="34341"/>
                  </a:lnTo>
                  <a:lnTo>
                    <a:pt x="1352551" y="180290"/>
                  </a:lnTo>
                  <a:lnTo>
                    <a:pt x="1352551" y="183469"/>
                  </a:lnTo>
                  <a:lnTo>
                    <a:pt x="1351916" y="186967"/>
                  </a:lnTo>
                  <a:lnTo>
                    <a:pt x="1351281" y="190147"/>
                  </a:lnTo>
                  <a:lnTo>
                    <a:pt x="1350011" y="193327"/>
                  </a:lnTo>
                  <a:lnTo>
                    <a:pt x="1348424" y="196188"/>
                  </a:lnTo>
                  <a:lnTo>
                    <a:pt x="1346836" y="199368"/>
                  </a:lnTo>
                  <a:lnTo>
                    <a:pt x="1344931" y="201912"/>
                  </a:lnTo>
                  <a:lnTo>
                    <a:pt x="1342391" y="204138"/>
                  </a:lnTo>
                  <a:lnTo>
                    <a:pt x="1340169" y="206681"/>
                  </a:lnTo>
                  <a:lnTo>
                    <a:pt x="1337629" y="208271"/>
                  </a:lnTo>
                  <a:lnTo>
                    <a:pt x="1334771" y="210179"/>
                  </a:lnTo>
                  <a:lnTo>
                    <a:pt x="1331913" y="211769"/>
                  </a:lnTo>
                  <a:lnTo>
                    <a:pt x="1328421" y="212723"/>
                  </a:lnTo>
                  <a:lnTo>
                    <a:pt x="1325563" y="213677"/>
                  </a:lnTo>
                  <a:lnTo>
                    <a:pt x="1321753" y="213995"/>
                  </a:lnTo>
                  <a:lnTo>
                    <a:pt x="1318578" y="214313"/>
                  </a:lnTo>
                  <a:lnTo>
                    <a:pt x="1315086" y="213995"/>
                  </a:lnTo>
                  <a:lnTo>
                    <a:pt x="1311593" y="213677"/>
                  </a:lnTo>
                  <a:lnTo>
                    <a:pt x="1308418" y="212723"/>
                  </a:lnTo>
                  <a:lnTo>
                    <a:pt x="1305243" y="211769"/>
                  </a:lnTo>
                  <a:lnTo>
                    <a:pt x="1302068" y="210179"/>
                  </a:lnTo>
                  <a:lnTo>
                    <a:pt x="1299528" y="208271"/>
                  </a:lnTo>
                  <a:lnTo>
                    <a:pt x="1296671" y="206681"/>
                  </a:lnTo>
                  <a:lnTo>
                    <a:pt x="1294448" y="204138"/>
                  </a:lnTo>
                  <a:lnTo>
                    <a:pt x="1292226" y="201912"/>
                  </a:lnTo>
                  <a:lnTo>
                    <a:pt x="1290003" y="199368"/>
                  </a:lnTo>
                  <a:lnTo>
                    <a:pt x="1288416" y="196188"/>
                  </a:lnTo>
                  <a:lnTo>
                    <a:pt x="1287146" y="193327"/>
                  </a:lnTo>
                  <a:lnTo>
                    <a:pt x="1285876" y="190147"/>
                  </a:lnTo>
                  <a:lnTo>
                    <a:pt x="1285241" y="186967"/>
                  </a:lnTo>
                  <a:lnTo>
                    <a:pt x="1284288" y="183469"/>
                  </a:lnTo>
                  <a:lnTo>
                    <a:pt x="1284288" y="180290"/>
                  </a:lnTo>
                  <a:lnTo>
                    <a:pt x="1284288" y="34341"/>
                  </a:lnTo>
                  <a:lnTo>
                    <a:pt x="1284288" y="30843"/>
                  </a:lnTo>
                  <a:lnTo>
                    <a:pt x="1285241" y="27345"/>
                  </a:lnTo>
                  <a:lnTo>
                    <a:pt x="1285876" y="23848"/>
                  </a:lnTo>
                  <a:lnTo>
                    <a:pt x="1287146" y="20986"/>
                  </a:lnTo>
                  <a:lnTo>
                    <a:pt x="1288416" y="18124"/>
                  </a:lnTo>
                  <a:lnTo>
                    <a:pt x="1290003" y="15262"/>
                  </a:lnTo>
                  <a:lnTo>
                    <a:pt x="1292226" y="12719"/>
                  </a:lnTo>
                  <a:lnTo>
                    <a:pt x="1294448" y="9857"/>
                  </a:lnTo>
                  <a:lnTo>
                    <a:pt x="1296671" y="7949"/>
                  </a:lnTo>
                  <a:lnTo>
                    <a:pt x="1299528" y="6041"/>
                  </a:lnTo>
                  <a:lnTo>
                    <a:pt x="1302068" y="4133"/>
                  </a:lnTo>
                  <a:lnTo>
                    <a:pt x="1305243" y="2544"/>
                  </a:lnTo>
                  <a:lnTo>
                    <a:pt x="1308418" y="1590"/>
                  </a:lnTo>
                  <a:lnTo>
                    <a:pt x="1311593" y="636"/>
                  </a:lnTo>
                  <a:lnTo>
                    <a:pt x="1315086" y="318"/>
                  </a:lnTo>
                  <a:lnTo>
                    <a:pt x="13185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999301" y="1139382"/>
            <a:ext cx="1533525" cy="2569080"/>
            <a:chOff x="3999067" y="1519176"/>
            <a:chExt cx="2044700" cy="3425439"/>
          </a:xfrm>
        </p:grpSpPr>
        <p:sp>
          <p:nvSpPr>
            <p:cNvPr id="17" name="圆角矩形 16"/>
            <p:cNvSpPr/>
            <p:nvPr/>
          </p:nvSpPr>
          <p:spPr>
            <a:xfrm>
              <a:off x="3999067" y="1519176"/>
              <a:ext cx="2044700" cy="3207173"/>
            </a:xfrm>
            <a:prstGeom prst="round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4266183" y="1701002"/>
              <a:ext cx="1510486" cy="1510484"/>
            </a:xfrm>
            <a:prstGeom prst="ellipse">
              <a:avLst/>
            </a:prstGeom>
            <a:solidFill>
              <a:schemeClr val="accent2"/>
            </a:solidFill>
            <a:ln w="14288" cap="flat">
              <a:noFill/>
              <a:prstDash val="solid"/>
              <a:miter lim="800000"/>
            </a:ln>
            <a:effectLst>
              <a:innerShdw blurRad="88900" dist="889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4409431" y="1836279"/>
              <a:ext cx="1223990" cy="122399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4377349" y="1804197"/>
              <a:ext cx="1288155" cy="1288153"/>
            </a:xfrm>
            <a:prstGeom prst="ellipse">
              <a:avLst/>
            </a:prstGeom>
            <a:noFill/>
            <a:ln>
              <a:noFill/>
            </a:ln>
            <a:effectLst>
              <a:innerShdw blurRad="889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3000" dirty="0">
                <a:solidFill>
                  <a:srgbClr val="0087C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657530" y="4014554"/>
              <a:ext cx="729260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115890" y="3839362"/>
              <a:ext cx="1736566" cy="71657"/>
              <a:chOff x="2793727" y="4386018"/>
              <a:chExt cx="6222480" cy="17722"/>
            </a:xfrm>
          </p:grpSpPr>
          <p:cxnSp>
            <p:nvCxnSpPr>
              <p:cNvPr id="26" name="直接连接符 25"/>
              <p:cNvCxnSpPr/>
              <p:nvPr/>
            </p:nvCxnSpPr>
            <p:spPr>
              <a:xfrm>
                <a:off x="2793727" y="4386018"/>
                <a:ext cx="5955507" cy="0"/>
              </a:xfrm>
              <a:prstGeom prst="lin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/>
            </p:nvCxnSpPr>
            <p:spPr>
              <a:xfrm>
                <a:off x="3060700" y="4403740"/>
                <a:ext cx="5955507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矩形 22"/>
            <p:cNvSpPr/>
            <p:nvPr/>
          </p:nvSpPr>
          <p:spPr>
            <a:xfrm>
              <a:off x="4518506" y="3377168"/>
              <a:ext cx="1005840" cy="4292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控制台</a:t>
              </a:r>
              <a:endParaRPr lang="zh-CN" altLang="en-US" sz="15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KSO_Shape"/>
            <p:cNvSpPr/>
            <p:nvPr/>
          </p:nvSpPr>
          <p:spPr bwMode="auto">
            <a:xfrm>
              <a:off x="4721680" y="2131928"/>
              <a:ext cx="599492" cy="559526"/>
            </a:xfrm>
            <a:custGeom>
              <a:avLst/>
              <a:gdLst>
                <a:gd name="T0" fmla="*/ 1555232 w 2741613"/>
                <a:gd name="T1" fmla="*/ 1766302 h 2557463"/>
                <a:gd name="T2" fmla="*/ 1500877 w 2741613"/>
                <a:gd name="T3" fmla="*/ 1732308 h 2557463"/>
                <a:gd name="T4" fmla="*/ 410527 w 2741613"/>
                <a:gd name="T5" fmla="*/ 1777780 h 2557463"/>
                <a:gd name="T6" fmla="*/ 294306 w 2741613"/>
                <a:gd name="T7" fmla="*/ 1747980 h 2557463"/>
                <a:gd name="T8" fmla="*/ 1473436 w 2741613"/>
                <a:gd name="T9" fmla="*/ 1657260 h 2557463"/>
                <a:gd name="T10" fmla="*/ 1387009 w 2741613"/>
                <a:gd name="T11" fmla="*/ 1662603 h 2557463"/>
                <a:gd name="T12" fmla="*/ 511578 w 2741613"/>
                <a:gd name="T13" fmla="*/ 1682417 h 2557463"/>
                <a:gd name="T14" fmla="*/ 414761 w 2741613"/>
                <a:gd name="T15" fmla="*/ 1659264 h 2557463"/>
                <a:gd name="T16" fmla="*/ 1116006 w 2741613"/>
                <a:gd name="T17" fmla="*/ 1639146 h 2557463"/>
                <a:gd name="T18" fmla="*/ 1025639 w 2741613"/>
                <a:gd name="T19" fmla="*/ 1606463 h 2557463"/>
                <a:gd name="T20" fmla="*/ 902419 w 2741613"/>
                <a:gd name="T21" fmla="*/ 1619000 h 2557463"/>
                <a:gd name="T22" fmla="*/ 844427 w 2741613"/>
                <a:gd name="T23" fmla="*/ 1606240 h 2557463"/>
                <a:gd name="T24" fmla="*/ 445447 w 2741613"/>
                <a:gd name="T25" fmla="*/ 1163753 h 2557463"/>
                <a:gd name="T26" fmla="*/ 787487 w 2741613"/>
                <a:gd name="T27" fmla="*/ 791326 h 2557463"/>
                <a:gd name="T28" fmla="*/ 436007 w 2741613"/>
                <a:gd name="T29" fmla="*/ 849224 h 2557463"/>
                <a:gd name="T30" fmla="*/ 288609 w 2741613"/>
                <a:gd name="T31" fmla="*/ 1698536 h 2557463"/>
                <a:gd name="T32" fmla="*/ 48617 w 2741613"/>
                <a:gd name="T33" fmla="*/ 1149773 h 2557463"/>
                <a:gd name="T34" fmla="*/ 9281 w 2741613"/>
                <a:gd name="T35" fmla="*/ 859603 h 2557463"/>
                <a:gd name="T36" fmla="*/ 145851 w 2741613"/>
                <a:gd name="T37" fmla="*/ 699059 h 2557463"/>
                <a:gd name="T38" fmla="*/ 1592699 w 2741613"/>
                <a:gd name="T39" fmla="*/ 734392 h 2557463"/>
                <a:gd name="T40" fmla="*/ 1871083 w 2741613"/>
                <a:gd name="T41" fmla="*/ 787391 h 2557463"/>
                <a:gd name="T42" fmla="*/ 1890905 w 2741613"/>
                <a:gd name="T43" fmla="*/ 1065196 h 2557463"/>
                <a:gd name="T44" fmla="*/ 1812940 w 2741613"/>
                <a:gd name="T45" fmla="*/ 1357575 h 2557463"/>
                <a:gd name="T46" fmla="*/ 1457031 w 2741613"/>
                <a:gd name="T47" fmla="*/ 968693 h 2557463"/>
                <a:gd name="T48" fmla="*/ 1541163 w 2741613"/>
                <a:gd name="T49" fmla="*/ 700164 h 2557463"/>
                <a:gd name="T50" fmla="*/ 1241834 w 2741613"/>
                <a:gd name="T51" fmla="*/ 723340 h 2557463"/>
                <a:gd name="T52" fmla="*/ 1102527 w 2741613"/>
                <a:gd name="T53" fmla="*/ 893083 h 2557463"/>
                <a:gd name="T54" fmla="*/ 798746 w 2741613"/>
                <a:gd name="T55" fmla="*/ 901471 h 2557463"/>
                <a:gd name="T56" fmla="*/ 624337 w 2741613"/>
                <a:gd name="T57" fmla="*/ 850924 h 2557463"/>
                <a:gd name="T58" fmla="*/ 750839 w 2741613"/>
                <a:gd name="T59" fmla="*/ 677208 h 2557463"/>
                <a:gd name="T60" fmla="*/ 1062788 w 2741613"/>
                <a:gd name="T61" fmla="*/ 640566 h 2557463"/>
                <a:gd name="T62" fmla="*/ 137222 w 2741613"/>
                <a:gd name="T63" fmla="*/ 399417 h 2557463"/>
                <a:gd name="T64" fmla="*/ 292755 w 2741613"/>
                <a:gd name="T65" fmla="*/ 345682 h 2557463"/>
                <a:gd name="T66" fmla="*/ 334009 w 2741613"/>
                <a:gd name="T67" fmla="*/ 437452 h 2557463"/>
                <a:gd name="T68" fmla="*/ 372176 w 2741613"/>
                <a:gd name="T69" fmla="*/ 447403 h 2557463"/>
                <a:gd name="T70" fmla="*/ 362248 w 2741613"/>
                <a:gd name="T71" fmla="*/ 593130 h 2557463"/>
                <a:gd name="T72" fmla="*/ 240028 w 2741613"/>
                <a:gd name="T73" fmla="*/ 702591 h 2557463"/>
                <a:gd name="T74" fmla="*/ 122440 w 2741613"/>
                <a:gd name="T75" fmla="*/ 567478 h 2557463"/>
                <a:gd name="T76" fmla="*/ 107439 w 2741613"/>
                <a:gd name="T77" fmla="*/ 480131 h 2557463"/>
                <a:gd name="T78" fmla="*/ 170093 w 2741613"/>
                <a:gd name="T79" fmla="*/ 347893 h 2557463"/>
                <a:gd name="T80" fmla="*/ 1776846 w 2741613"/>
                <a:gd name="T81" fmla="*/ 366247 h 2557463"/>
                <a:gd name="T82" fmla="*/ 1798449 w 2741613"/>
                <a:gd name="T83" fmla="*/ 502465 h 2557463"/>
                <a:gd name="T84" fmla="*/ 1760093 w 2741613"/>
                <a:gd name="T85" fmla="*/ 621435 h 2557463"/>
                <a:gd name="T86" fmla="*/ 1630031 w 2741613"/>
                <a:gd name="T87" fmla="*/ 697505 h 2557463"/>
                <a:gd name="T88" fmla="*/ 1535902 w 2741613"/>
                <a:gd name="T89" fmla="*/ 561508 h 2557463"/>
                <a:gd name="T90" fmla="*/ 1552215 w 2741613"/>
                <a:gd name="T91" fmla="*/ 453594 h 2557463"/>
                <a:gd name="T92" fmla="*/ 1541854 w 2741613"/>
                <a:gd name="T93" fmla="*/ 422193 h 2557463"/>
                <a:gd name="T94" fmla="*/ 1010412 w 2741613"/>
                <a:gd name="T95" fmla="*/ 326683 h 2557463"/>
                <a:gd name="T96" fmla="*/ 1058285 w 2741613"/>
                <a:gd name="T97" fmla="*/ 408958 h 2557463"/>
                <a:gd name="T98" fmla="*/ 1092921 w 2741613"/>
                <a:gd name="T99" fmla="*/ 435649 h 2557463"/>
                <a:gd name="T100" fmla="*/ 1092260 w 2741613"/>
                <a:gd name="T101" fmla="*/ 528071 h 2557463"/>
                <a:gd name="T102" fmla="*/ 1006661 w 2741613"/>
                <a:gd name="T103" fmla="*/ 635492 h 2557463"/>
                <a:gd name="T104" fmla="*/ 893265 w 2741613"/>
                <a:gd name="T105" fmla="*/ 569098 h 2557463"/>
                <a:gd name="T106" fmla="*/ 861497 w 2741613"/>
                <a:gd name="T107" fmla="*/ 458589 h 2557463"/>
                <a:gd name="T108" fmla="*/ 868115 w 2741613"/>
                <a:gd name="T109" fmla="*/ 376093 h 2557463"/>
                <a:gd name="T110" fmla="*/ 514509 w 2741613"/>
                <a:gd name="T111" fmla="*/ 219583 h 2557463"/>
                <a:gd name="T112" fmla="*/ 515613 w 2741613"/>
                <a:gd name="T113" fmla="*/ 155869 h 2557463"/>
                <a:gd name="T114" fmla="*/ 520248 w 2741613"/>
                <a:gd name="T115" fmla="*/ 152562 h 2557463"/>
                <a:gd name="T116" fmla="*/ 791747 w 2741613"/>
                <a:gd name="T117" fmla="*/ 99650 h 2557463"/>
                <a:gd name="T118" fmla="*/ 848917 w 2741613"/>
                <a:gd name="T119" fmla="*/ 59085 h 2557463"/>
                <a:gd name="T120" fmla="*/ 813158 w 2741613"/>
                <a:gd name="T121" fmla="*/ 292558 h 2557463"/>
                <a:gd name="T122" fmla="*/ 481620 w 2741613"/>
                <a:gd name="T123" fmla="*/ 286605 h 2557463"/>
                <a:gd name="T124" fmla="*/ 458664 w 2741613"/>
                <a:gd name="T125" fmla="*/ 50267 h 255746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741613" h="2557463">
                  <a:moveTo>
                    <a:pt x="2199444" y="2463800"/>
                  </a:moveTo>
                  <a:lnTo>
                    <a:pt x="2327275" y="2463800"/>
                  </a:lnTo>
                  <a:lnTo>
                    <a:pt x="2325367" y="2467928"/>
                  </a:lnTo>
                  <a:lnTo>
                    <a:pt x="2325685" y="2470150"/>
                  </a:lnTo>
                  <a:lnTo>
                    <a:pt x="2326003" y="2473325"/>
                  </a:lnTo>
                  <a:lnTo>
                    <a:pt x="2326321" y="2477770"/>
                  </a:lnTo>
                  <a:lnTo>
                    <a:pt x="2326321" y="2483803"/>
                  </a:lnTo>
                  <a:lnTo>
                    <a:pt x="2325685" y="2492058"/>
                  </a:lnTo>
                  <a:lnTo>
                    <a:pt x="2323777" y="2502218"/>
                  </a:lnTo>
                  <a:lnTo>
                    <a:pt x="2321233" y="2514283"/>
                  </a:lnTo>
                  <a:lnTo>
                    <a:pt x="2319326" y="2515235"/>
                  </a:lnTo>
                  <a:lnTo>
                    <a:pt x="2316464" y="2515870"/>
                  </a:lnTo>
                  <a:lnTo>
                    <a:pt x="2308514" y="2516505"/>
                  </a:lnTo>
                  <a:lnTo>
                    <a:pt x="2293568" y="2517140"/>
                  </a:lnTo>
                  <a:lnTo>
                    <a:pt x="2292614" y="2517140"/>
                  </a:lnTo>
                  <a:lnTo>
                    <a:pt x="2292296" y="2516823"/>
                  </a:lnTo>
                  <a:lnTo>
                    <a:pt x="2291024" y="2515235"/>
                  </a:lnTo>
                  <a:lnTo>
                    <a:pt x="2290388" y="2513965"/>
                  </a:lnTo>
                  <a:lnTo>
                    <a:pt x="2289435" y="2512060"/>
                  </a:lnTo>
                  <a:lnTo>
                    <a:pt x="2288799" y="2511425"/>
                  </a:lnTo>
                  <a:lnTo>
                    <a:pt x="2288163" y="2511108"/>
                  </a:lnTo>
                  <a:lnTo>
                    <a:pt x="2286891" y="2510790"/>
                  </a:lnTo>
                  <a:lnTo>
                    <a:pt x="2285937" y="2511108"/>
                  </a:lnTo>
                  <a:lnTo>
                    <a:pt x="2284029" y="2511425"/>
                  </a:lnTo>
                  <a:lnTo>
                    <a:pt x="2282121" y="2512695"/>
                  </a:lnTo>
                  <a:lnTo>
                    <a:pt x="2276397" y="2516188"/>
                  </a:lnTo>
                  <a:lnTo>
                    <a:pt x="2264313" y="2525078"/>
                  </a:lnTo>
                  <a:lnTo>
                    <a:pt x="2251594" y="2533333"/>
                  </a:lnTo>
                  <a:lnTo>
                    <a:pt x="2245234" y="2537143"/>
                  </a:lnTo>
                  <a:lnTo>
                    <a:pt x="2238238" y="2540636"/>
                  </a:lnTo>
                  <a:lnTo>
                    <a:pt x="2231243" y="2543811"/>
                  </a:lnTo>
                  <a:lnTo>
                    <a:pt x="2223929" y="2547303"/>
                  </a:lnTo>
                  <a:lnTo>
                    <a:pt x="2216615" y="2549843"/>
                  </a:lnTo>
                  <a:lnTo>
                    <a:pt x="2208665" y="2552066"/>
                  </a:lnTo>
                  <a:lnTo>
                    <a:pt x="2200716" y="2554606"/>
                  </a:lnTo>
                  <a:lnTo>
                    <a:pt x="2192130" y="2555876"/>
                  </a:lnTo>
                  <a:lnTo>
                    <a:pt x="2183226" y="2557146"/>
                  </a:lnTo>
                  <a:lnTo>
                    <a:pt x="2174004" y="2557463"/>
                  </a:lnTo>
                  <a:lnTo>
                    <a:pt x="2164147" y="2557463"/>
                  </a:lnTo>
                  <a:lnTo>
                    <a:pt x="2153971" y="2557146"/>
                  </a:lnTo>
                  <a:lnTo>
                    <a:pt x="2145703" y="2556193"/>
                  </a:lnTo>
                  <a:lnTo>
                    <a:pt x="2139026" y="2554923"/>
                  </a:lnTo>
                  <a:lnTo>
                    <a:pt x="2133302" y="2553336"/>
                  </a:lnTo>
                  <a:lnTo>
                    <a:pt x="2128850" y="2551113"/>
                  </a:lnTo>
                  <a:lnTo>
                    <a:pt x="2125352" y="2548891"/>
                  </a:lnTo>
                  <a:lnTo>
                    <a:pt x="2123762" y="2547303"/>
                  </a:lnTo>
                  <a:lnTo>
                    <a:pt x="2122808" y="2545716"/>
                  </a:lnTo>
                  <a:lnTo>
                    <a:pt x="2121854" y="2544446"/>
                  </a:lnTo>
                  <a:lnTo>
                    <a:pt x="2121536" y="2542858"/>
                  </a:lnTo>
                  <a:lnTo>
                    <a:pt x="2120900" y="2539366"/>
                  </a:lnTo>
                  <a:lnTo>
                    <a:pt x="2121218" y="2535873"/>
                  </a:lnTo>
                  <a:lnTo>
                    <a:pt x="2122490" y="2532380"/>
                  </a:lnTo>
                  <a:lnTo>
                    <a:pt x="2124398" y="2528570"/>
                  </a:lnTo>
                  <a:lnTo>
                    <a:pt x="2126624" y="2524443"/>
                  </a:lnTo>
                  <a:lnTo>
                    <a:pt x="2129486" y="2520633"/>
                  </a:lnTo>
                  <a:lnTo>
                    <a:pt x="2132984" y="2516505"/>
                  </a:lnTo>
                  <a:lnTo>
                    <a:pt x="2137118" y="2512060"/>
                  </a:lnTo>
                  <a:lnTo>
                    <a:pt x="2141252" y="2507933"/>
                  </a:lnTo>
                  <a:lnTo>
                    <a:pt x="2150155" y="2499678"/>
                  </a:lnTo>
                  <a:lnTo>
                    <a:pt x="2160013" y="2491740"/>
                  </a:lnTo>
                  <a:lnTo>
                    <a:pt x="2169871" y="2484120"/>
                  </a:lnTo>
                  <a:lnTo>
                    <a:pt x="2178774" y="2477770"/>
                  </a:lnTo>
                  <a:lnTo>
                    <a:pt x="2193402" y="2467610"/>
                  </a:lnTo>
                  <a:lnTo>
                    <a:pt x="2199444" y="2463800"/>
                  </a:lnTo>
                  <a:close/>
                  <a:moveTo>
                    <a:pt x="417513" y="2463800"/>
                  </a:moveTo>
                  <a:lnTo>
                    <a:pt x="545027" y="2463800"/>
                  </a:lnTo>
                  <a:lnTo>
                    <a:pt x="551069" y="2467610"/>
                  </a:lnTo>
                  <a:lnTo>
                    <a:pt x="565696" y="2477770"/>
                  </a:lnTo>
                  <a:lnTo>
                    <a:pt x="574918" y="2484120"/>
                  </a:lnTo>
                  <a:lnTo>
                    <a:pt x="584775" y="2491740"/>
                  </a:lnTo>
                  <a:lnTo>
                    <a:pt x="594315" y="2499678"/>
                  </a:lnTo>
                  <a:lnTo>
                    <a:pt x="603537" y="2507933"/>
                  </a:lnTo>
                  <a:lnTo>
                    <a:pt x="607671" y="2512060"/>
                  </a:lnTo>
                  <a:lnTo>
                    <a:pt x="611805" y="2516505"/>
                  </a:lnTo>
                  <a:lnTo>
                    <a:pt x="614984" y="2520633"/>
                  </a:lnTo>
                  <a:lnTo>
                    <a:pt x="618164" y="2524443"/>
                  </a:lnTo>
                  <a:lnTo>
                    <a:pt x="620390" y="2528570"/>
                  </a:lnTo>
                  <a:lnTo>
                    <a:pt x="622298" y="2532380"/>
                  </a:lnTo>
                  <a:lnTo>
                    <a:pt x="623570" y="2535873"/>
                  </a:lnTo>
                  <a:lnTo>
                    <a:pt x="623888" y="2539366"/>
                  </a:lnTo>
                  <a:lnTo>
                    <a:pt x="622934" y="2542858"/>
                  </a:lnTo>
                  <a:lnTo>
                    <a:pt x="622616" y="2544446"/>
                  </a:lnTo>
                  <a:lnTo>
                    <a:pt x="621980" y="2545716"/>
                  </a:lnTo>
                  <a:lnTo>
                    <a:pt x="620708" y="2547303"/>
                  </a:lnTo>
                  <a:lnTo>
                    <a:pt x="619436" y="2548891"/>
                  </a:lnTo>
                  <a:lnTo>
                    <a:pt x="615938" y="2551113"/>
                  </a:lnTo>
                  <a:lnTo>
                    <a:pt x="611487" y="2553336"/>
                  </a:lnTo>
                  <a:lnTo>
                    <a:pt x="605763" y="2554923"/>
                  </a:lnTo>
                  <a:lnTo>
                    <a:pt x="599085" y="2556193"/>
                  </a:lnTo>
                  <a:lnTo>
                    <a:pt x="590817" y="2557146"/>
                  </a:lnTo>
                  <a:lnTo>
                    <a:pt x="580642" y="2557463"/>
                  </a:lnTo>
                  <a:lnTo>
                    <a:pt x="570784" y="2557463"/>
                  </a:lnTo>
                  <a:lnTo>
                    <a:pt x="561244" y="2557146"/>
                  </a:lnTo>
                  <a:lnTo>
                    <a:pt x="552659" y="2555876"/>
                  </a:lnTo>
                  <a:lnTo>
                    <a:pt x="544073" y="2554606"/>
                  </a:lnTo>
                  <a:lnTo>
                    <a:pt x="536123" y="2552066"/>
                  </a:lnTo>
                  <a:lnTo>
                    <a:pt x="528173" y="2549843"/>
                  </a:lnTo>
                  <a:lnTo>
                    <a:pt x="520542" y="2547303"/>
                  </a:lnTo>
                  <a:lnTo>
                    <a:pt x="513546" y="2543811"/>
                  </a:lnTo>
                  <a:lnTo>
                    <a:pt x="506232" y="2540636"/>
                  </a:lnTo>
                  <a:lnTo>
                    <a:pt x="499554" y="2537143"/>
                  </a:lnTo>
                  <a:lnTo>
                    <a:pt x="493195" y="2533333"/>
                  </a:lnTo>
                  <a:lnTo>
                    <a:pt x="480475" y="2525078"/>
                  </a:lnTo>
                  <a:lnTo>
                    <a:pt x="468391" y="2516188"/>
                  </a:lnTo>
                  <a:lnTo>
                    <a:pt x="462668" y="2512695"/>
                  </a:lnTo>
                  <a:lnTo>
                    <a:pt x="460760" y="2511425"/>
                  </a:lnTo>
                  <a:lnTo>
                    <a:pt x="458852" y="2511108"/>
                  </a:lnTo>
                  <a:lnTo>
                    <a:pt x="457580" y="2510790"/>
                  </a:lnTo>
                  <a:lnTo>
                    <a:pt x="456626" y="2511108"/>
                  </a:lnTo>
                  <a:lnTo>
                    <a:pt x="455990" y="2511425"/>
                  </a:lnTo>
                  <a:lnTo>
                    <a:pt x="455036" y="2512060"/>
                  </a:lnTo>
                  <a:lnTo>
                    <a:pt x="454400" y="2513965"/>
                  </a:lnTo>
                  <a:lnTo>
                    <a:pt x="453446" y="2515235"/>
                  </a:lnTo>
                  <a:lnTo>
                    <a:pt x="452492" y="2516823"/>
                  </a:lnTo>
                  <a:lnTo>
                    <a:pt x="452174" y="2517140"/>
                  </a:lnTo>
                  <a:lnTo>
                    <a:pt x="450902" y="2517140"/>
                  </a:lnTo>
                  <a:lnTo>
                    <a:pt x="436274" y="2516505"/>
                  </a:lnTo>
                  <a:lnTo>
                    <a:pt x="428325" y="2515870"/>
                  </a:lnTo>
                  <a:lnTo>
                    <a:pt x="425463" y="2515235"/>
                  </a:lnTo>
                  <a:lnTo>
                    <a:pt x="423555" y="2514283"/>
                  </a:lnTo>
                  <a:lnTo>
                    <a:pt x="420693" y="2502218"/>
                  </a:lnTo>
                  <a:lnTo>
                    <a:pt x="419421" y="2492058"/>
                  </a:lnTo>
                  <a:lnTo>
                    <a:pt x="418149" y="2483803"/>
                  </a:lnTo>
                  <a:lnTo>
                    <a:pt x="418149" y="2477770"/>
                  </a:lnTo>
                  <a:lnTo>
                    <a:pt x="418467" y="2473325"/>
                  </a:lnTo>
                  <a:lnTo>
                    <a:pt x="418785" y="2470150"/>
                  </a:lnTo>
                  <a:lnTo>
                    <a:pt x="419421" y="2467928"/>
                  </a:lnTo>
                  <a:lnTo>
                    <a:pt x="417513" y="2463800"/>
                  </a:lnTo>
                  <a:close/>
                  <a:moveTo>
                    <a:pt x="2051490" y="2346325"/>
                  </a:moveTo>
                  <a:lnTo>
                    <a:pt x="2152651" y="2346325"/>
                  </a:lnTo>
                  <a:lnTo>
                    <a:pt x="2151061" y="2349527"/>
                  </a:lnTo>
                  <a:lnTo>
                    <a:pt x="2151697" y="2351449"/>
                  </a:lnTo>
                  <a:lnTo>
                    <a:pt x="2152015" y="2353690"/>
                  </a:lnTo>
                  <a:lnTo>
                    <a:pt x="2152333" y="2357533"/>
                  </a:lnTo>
                  <a:lnTo>
                    <a:pt x="2152015" y="2362336"/>
                  </a:lnTo>
                  <a:lnTo>
                    <a:pt x="2151697" y="2368741"/>
                  </a:lnTo>
                  <a:lnTo>
                    <a:pt x="2150106" y="2376747"/>
                  </a:lnTo>
                  <a:lnTo>
                    <a:pt x="2148198" y="2386674"/>
                  </a:lnTo>
                  <a:lnTo>
                    <a:pt x="2146289" y="2387314"/>
                  </a:lnTo>
                  <a:lnTo>
                    <a:pt x="2144062" y="2387634"/>
                  </a:lnTo>
                  <a:lnTo>
                    <a:pt x="2137700" y="2388595"/>
                  </a:lnTo>
                  <a:lnTo>
                    <a:pt x="2125929" y="2388915"/>
                  </a:lnTo>
                  <a:lnTo>
                    <a:pt x="2125611" y="2388915"/>
                  </a:lnTo>
                  <a:lnTo>
                    <a:pt x="2124975" y="2388595"/>
                  </a:lnTo>
                  <a:lnTo>
                    <a:pt x="2124021" y="2387314"/>
                  </a:lnTo>
                  <a:lnTo>
                    <a:pt x="2123702" y="2386354"/>
                  </a:lnTo>
                  <a:lnTo>
                    <a:pt x="2123066" y="2384752"/>
                  </a:lnTo>
                  <a:lnTo>
                    <a:pt x="2122112" y="2384432"/>
                  </a:lnTo>
                  <a:lnTo>
                    <a:pt x="2121794" y="2383792"/>
                  </a:lnTo>
                  <a:lnTo>
                    <a:pt x="2120521" y="2383792"/>
                  </a:lnTo>
                  <a:lnTo>
                    <a:pt x="2119885" y="2383792"/>
                  </a:lnTo>
                  <a:lnTo>
                    <a:pt x="2117022" y="2385073"/>
                  </a:lnTo>
                  <a:lnTo>
                    <a:pt x="2112250" y="2387955"/>
                  </a:lnTo>
                  <a:lnTo>
                    <a:pt x="2103025" y="2395000"/>
                  </a:lnTo>
                  <a:lnTo>
                    <a:pt x="2092845" y="2401724"/>
                  </a:lnTo>
                  <a:lnTo>
                    <a:pt x="2087437" y="2404927"/>
                  </a:lnTo>
                  <a:lnTo>
                    <a:pt x="2082347" y="2407489"/>
                  </a:lnTo>
                  <a:lnTo>
                    <a:pt x="2076621" y="2410371"/>
                  </a:lnTo>
                  <a:lnTo>
                    <a:pt x="2070895" y="2412612"/>
                  </a:lnTo>
                  <a:lnTo>
                    <a:pt x="2064850" y="2415174"/>
                  </a:lnTo>
                  <a:lnTo>
                    <a:pt x="2058806" y="2416775"/>
                  </a:lnTo>
                  <a:lnTo>
                    <a:pt x="2052444" y="2418376"/>
                  </a:lnTo>
                  <a:lnTo>
                    <a:pt x="2045763" y="2419657"/>
                  </a:lnTo>
                  <a:lnTo>
                    <a:pt x="2038447" y="2420618"/>
                  </a:lnTo>
                  <a:lnTo>
                    <a:pt x="2031448" y="2420938"/>
                  </a:lnTo>
                  <a:lnTo>
                    <a:pt x="2023495" y="2420938"/>
                  </a:lnTo>
                  <a:lnTo>
                    <a:pt x="2015542" y="2420618"/>
                  </a:lnTo>
                  <a:lnTo>
                    <a:pt x="2008862" y="2419977"/>
                  </a:lnTo>
                  <a:lnTo>
                    <a:pt x="2003454" y="2418697"/>
                  </a:lnTo>
                  <a:lnTo>
                    <a:pt x="1999000" y="2417736"/>
                  </a:lnTo>
                  <a:lnTo>
                    <a:pt x="1995501" y="2415814"/>
                  </a:lnTo>
                  <a:lnTo>
                    <a:pt x="1992638" y="2413893"/>
                  </a:lnTo>
                  <a:lnTo>
                    <a:pt x="1990729" y="2411652"/>
                  </a:lnTo>
                  <a:lnTo>
                    <a:pt x="1989456" y="2409410"/>
                  </a:lnTo>
                  <a:lnTo>
                    <a:pt x="1989138" y="2406528"/>
                  </a:lnTo>
                  <a:lnTo>
                    <a:pt x="1989456" y="2403966"/>
                  </a:lnTo>
                  <a:lnTo>
                    <a:pt x="1990411" y="2401084"/>
                  </a:lnTo>
                  <a:lnTo>
                    <a:pt x="1991683" y="2397882"/>
                  </a:lnTo>
                  <a:lnTo>
                    <a:pt x="1993592" y="2394679"/>
                  </a:lnTo>
                  <a:lnTo>
                    <a:pt x="1996137" y="2391477"/>
                  </a:lnTo>
                  <a:lnTo>
                    <a:pt x="1999000" y="2387955"/>
                  </a:lnTo>
                  <a:lnTo>
                    <a:pt x="2005362" y="2381230"/>
                  </a:lnTo>
                  <a:lnTo>
                    <a:pt x="2012679" y="2374825"/>
                  </a:lnTo>
                  <a:lnTo>
                    <a:pt x="2019996" y="2368421"/>
                  </a:lnTo>
                  <a:lnTo>
                    <a:pt x="2027949" y="2362336"/>
                  </a:lnTo>
                  <a:lnTo>
                    <a:pt x="2035265" y="2356893"/>
                  </a:lnTo>
                  <a:lnTo>
                    <a:pt x="2046718" y="2349527"/>
                  </a:lnTo>
                  <a:lnTo>
                    <a:pt x="2051490" y="2346325"/>
                  </a:lnTo>
                  <a:close/>
                  <a:moveTo>
                    <a:pt x="592138" y="2346325"/>
                  </a:moveTo>
                  <a:lnTo>
                    <a:pt x="693618" y="2346325"/>
                  </a:lnTo>
                  <a:lnTo>
                    <a:pt x="698072" y="2349527"/>
                  </a:lnTo>
                  <a:lnTo>
                    <a:pt x="709842" y="2356893"/>
                  </a:lnTo>
                  <a:lnTo>
                    <a:pt x="716841" y="2362336"/>
                  </a:lnTo>
                  <a:lnTo>
                    <a:pt x="724794" y="2368421"/>
                  </a:lnTo>
                  <a:lnTo>
                    <a:pt x="732428" y="2374825"/>
                  </a:lnTo>
                  <a:lnTo>
                    <a:pt x="739427" y="2381230"/>
                  </a:lnTo>
                  <a:lnTo>
                    <a:pt x="746108" y="2387955"/>
                  </a:lnTo>
                  <a:lnTo>
                    <a:pt x="748971" y="2391477"/>
                  </a:lnTo>
                  <a:lnTo>
                    <a:pt x="751197" y="2394679"/>
                  </a:lnTo>
                  <a:lnTo>
                    <a:pt x="753106" y="2397882"/>
                  </a:lnTo>
                  <a:lnTo>
                    <a:pt x="754697" y="2401084"/>
                  </a:lnTo>
                  <a:lnTo>
                    <a:pt x="755333" y="2403966"/>
                  </a:lnTo>
                  <a:lnTo>
                    <a:pt x="755651" y="2406528"/>
                  </a:lnTo>
                  <a:lnTo>
                    <a:pt x="755333" y="2409410"/>
                  </a:lnTo>
                  <a:lnTo>
                    <a:pt x="754379" y="2411652"/>
                  </a:lnTo>
                  <a:lnTo>
                    <a:pt x="752470" y="2413893"/>
                  </a:lnTo>
                  <a:lnTo>
                    <a:pt x="749607" y="2415814"/>
                  </a:lnTo>
                  <a:lnTo>
                    <a:pt x="746108" y="2417736"/>
                  </a:lnTo>
                  <a:lnTo>
                    <a:pt x="741336" y="2418697"/>
                  </a:lnTo>
                  <a:lnTo>
                    <a:pt x="736246" y="2419977"/>
                  </a:lnTo>
                  <a:lnTo>
                    <a:pt x="729565" y="2420618"/>
                  </a:lnTo>
                  <a:lnTo>
                    <a:pt x="721612" y="2420938"/>
                  </a:lnTo>
                  <a:lnTo>
                    <a:pt x="713659" y="2420938"/>
                  </a:lnTo>
                  <a:lnTo>
                    <a:pt x="706343" y="2420618"/>
                  </a:lnTo>
                  <a:lnTo>
                    <a:pt x="699344" y="2419657"/>
                  </a:lnTo>
                  <a:lnTo>
                    <a:pt x="692346" y="2418376"/>
                  </a:lnTo>
                  <a:lnTo>
                    <a:pt x="685983" y="2416775"/>
                  </a:lnTo>
                  <a:lnTo>
                    <a:pt x="679939" y="2415174"/>
                  </a:lnTo>
                  <a:lnTo>
                    <a:pt x="673895" y="2412612"/>
                  </a:lnTo>
                  <a:lnTo>
                    <a:pt x="668487" y="2410371"/>
                  </a:lnTo>
                  <a:lnTo>
                    <a:pt x="662760" y="2407489"/>
                  </a:lnTo>
                  <a:lnTo>
                    <a:pt x="657352" y="2404927"/>
                  </a:lnTo>
                  <a:lnTo>
                    <a:pt x="652263" y="2401724"/>
                  </a:lnTo>
                  <a:lnTo>
                    <a:pt x="642083" y="2395000"/>
                  </a:lnTo>
                  <a:lnTo>
                    <a:pt x="632539" y="2387955"/>
                  </a:lnTo>
                  <a:lnTo>
                    <a:pt x="628086" y="2385073"/>
                  </a:lnTo>
                  <a:lnTo>
                    <a:pt x="624904" y="2383792"/>
                  </a:lnTo>
                  <a:lnTo>
                    <a:pt x="624268" y="2383792"/>
                  </a:lnTo>
                  <a:lnTo>
                    <a:pt x="623314" y="2383792"/>
                  </a:lnTo>
                  <a:lnTo>
                    <a:pt x="622678" y="2384432"/>
                  </a:lnTo>
                  <a:lnTo>
                    <a:pt x="622041" y="2384752"/>
                  </a:lnTo>
                  <a:lnTo>
                    <a:pt x="621405" y="2386354"/>
                  </a:lnTo>
                  <a:lnTo>
                    <a:pt x="620769" y="2387314"/>
                  </a:lnTo>
                  <a:lnTo>
                    <a:pt x="620133" y="2388595"/>
                  </a:lnTo>
                  <a:lnTo>
                    <a:pt x="619496" y="2388915"/>
                  </a:lnTo>
                  <a:lnTo>
                    <a:pt x="619178" y="2388915"/>
                  </a:lnTo>
                  <a:lnTo>
                    <a:pt x="607408" y="2388595"/>
                  </a:lnTo>
                  <a:lnTo>
                    <a:pt x="601045" y="2387634"/>
                  </a:lnTo>
                  <a:lnTo>
                    <a:pt x="598819" y="2387314"/>
                  </a:lnTo>
                  <a:lnTo>
                    <a:pt x="596910" y="2386674"/>
                  </a:lnTo>
                  <a:lnTo>
                    <a:pt x="595001" y="2376747"/>
                  </a:lnTo>
                  <a:lnTo>
                    <a:pt x="593411" y="2368741"/>
                  </a:lnTo>
                  <a:lnTo>
                    <a:pt x="593092" y="2362336"/>
                  </a:lnTo>
                  <a:lnTo>
                    <a:pt x="592774" y="2357533"/>
                  </a:lnTo>
                  <a:lnTo>
                    <a:pt x="593092" y="2353690"/>
                  </a:lnTo>
                  <a:lnTo>
                    <a:pt x="593411" y="2351449"/>
                  </a:lnTo>
                  <a:lnTo>
                    <a:pt x="593729" y="2349527"/>
                  </a:lnTo>
                  <a:lnTo>
                    <a:pt x="592138" y="2346325"/>
                  </a:lnTo>
                  <a:close/>
                  <a:moveTo>
                    <a:pt x="1474788" y="2290762"/>
                  </a:moveTo>
                  <a:lnTo>
                    <a:pt x="1567135" y="2290762"/>
                  </a:lnTo>
                  <a:lnTo>
                    <a:pt x="1571609" y="2293338"/>
                  </a:lnTo>
                  <a:lnTo>
                    <a:pt x="1582473" y="2300422"/>
                  </a:lnTo>
                  <a:lnTo>
                    <a:pt x="1588864" y="2305252"/>
                  </a:lnTo>
                  <a:lnTo>
                    <a:pt x="1595894" y="2310404"/>
                  </a:lnTo>
                  <a:lnTo>
                    <a:pt x="1602924" y="2316522"/>
                  </a:lnTo>
                  <a:lnTo>
                    <a:pt x="1609634" y="2322640"/>
                  </a:lnTo>
                  <a:lnTo>
                    <a:pt x="1615386" y="2328758"/>
                  </a:lnTo>
                  <a:lnTo>
                    <a:pt x="1617942" y="2331978"/>
                  </a:lnTo>
                  <a:lnTo>
                    <a:pt x="1620179" y="2334875"/>
                  </a:lnTo>
                  <a:lnTo>
                    <a:pt x="1621776" y="2337451"/>
                  </a:lnTo>
                  <a:lnTo>
                    <a:pt x="1623374" y="2340671"/>
                  </a:lnTo>
                  <a:lnTo>
                    <a:pt x="1624013" y="2343247"/>
                  </a:lnTo>
                  <a:lnTo>
                    <a:pt x="1624013" y="2345501"/>
                  </a:lnTo>
                  <a:lnTo>
                    <a:pt x="1623694" y="2348399"/>
                  </a:lnTo>
                  <a:lnTo>
                    <a:pt x="1622735" y="2350009"/>
                  </a:lnTo>
                  <a:lnTo>
                    <a:pt x="1620818" y="2352585"/>
                  </a:lnTo>
                  <a:lnTo>
                    <a:pt x="1618581" y="2353873"/>
                  </a:lnTo>
                  <a:lnTo>
                    <a:pt x="1615386" y="2355483"/>
                  </a:lnTo>
                  <a:lnTo>
                    <a:pt x="1611232" y="2357093"/>
                  </a:lnTo>
                  <a:lnTo>
                    <a:pt x="1606119" y="2357737"/>
                  </a:lnTo>
                  <a:lnTo>
                    <a:pt x="1600048" y="2358703"/>
                  </a:lnTo>
                  <a:lnTo>
                    <a:pt x="1593018" y="2359025"/>
                  </a:lnTo>
                  <a:lnTo>
                    <a:pt x="1585668" y="2359025"/>
                  </a:lnTo>
                  <a:lnTo>
                    <a:pt x="1578958" y="2358703"/>
                  </a:lnTo>
                  <a:lnTo>
                    <a:pt x="1572567" y="2357415"/>
                  </a:lnTo>
                  <a:lnTo>
                    <a:pt x="1566496" y="2356127"/>
                  </a:lnTo>
                  <a:lnTo>
                    <a:pt x="1560744" y="2355161"/>
                  </a:lnTo>
                  <a:lnTo>
                    <a:pt x="1554993" y="2353229"/>
                  </a:lnTo>
                  <a:lnTo>
                    <a:pt x="1549560" y="2351297"/>
                  </a:lnTo>
                  <a:lnTo>
                    <a:pt x="1544128" y="2349043"/>
                  </a:lnTo>
                  <a:lnTo>
                    <a:pt x="1539335" y="2346467"/>
                  </a:lnTo>
                  <a:lnTo>
                    <a:pt x="1529749" y="2340993"/>
                  </a:lnTo>
                  <a:lnTo>
                    <a:pt x="1520802" y="2334875"/>
                  </a:lnTo>
                  <a:lnTo>
                    <a:pt x="1511535" y="2328758"/>
                  </a:lnTo>
                  <a:lnTo>
                    <a:pt x="1507701" y="2326182"/>
                  </a:lnTo>
                  <a:lnTo>
                    <a:pt x="1505144" y="2324894"/>
                  </a:lnTo>
                  <a:lnTo>
                    <a:pt x="1503866" y="2324572"/>
                  </a:lnTo>
                  <a:lnTo>
                    <a:pt x="1503227" y="2324894"/>
                  </a:lnTo>
                  <a:lnTo>
                    <a:pt x="1502269" y="2325860"/>
                  </a:lnTo>
                  <a:lnTo>
                    <a:pt x="1501629" y="2326826"/>
                  </a:lnTo>
                  <a:lnTo>
                    <a:pt x="1500990" y="2328114"/>
                  </a:lnTo>
                  <a:lnTo>
                    <a:pt x="1500351" y="2329080"/>
                  </a:lnTo>
                  <a:lnTo>
                    <a:pt x="1499712" y="2329080"/>
                  </a:lnTo>
                  <a:lnTo>
                    <a:pt x="1499073" y="2329080"/>
                  </a:lnTo>
                  <a:lnTo>
                    <a:pt x="1488528" y="2328758"/>
                  </a:lnTo>
                  <a:lnTo>
                    <a:pt x="1482777" y="2328436"/>
                  </a:lnTo>
                  <a:lnTo>
                    <a:pt x="1480540" y="2328114"/>
                  </a:lnTo>
                  <a:lnTo>
                    <a:pt x="1478942" y="2327148"/>
                  </a:lnTo>
                  <a:lnTo>
                    <a:pt x="1477025" y="2318132"/>
                  </a:lnTo>
                  <a:lnTo>
                    <a:pt x="1476066" y="2310726"/>
                  </a:lnTo>
                  <a:lnTo>
                    <a:pt x="1475747" y="2305252"/>
                  </a:lnTo>
                  <a:lnTo>
                    <a:pt x="1475108" y="2300422"/>
                  </a:lnTo>
                  <a:lnTo>
                    <a:pt x="1475747" y="2297202"/>
                  </a:lnTo>
                  <a:lnTo>
                    <a:pt x="1476066" y="2294948"/>
                  </a:lnTo>
                  <a:lnTo>
                    <a:pt x="1476386" y="2293338"/>
                  </a:lnTo>
                  <a:lnTo>
                    <a:pt x="1474788" y="2290762"/>
                  </a:lnTo>
                  <a:close/>
                  <a:moveTo>
                    <a:pt x="1243723" y="2290762"/>
                  </a:moveTo>
                  <a:lnTo>
                    <a:pt x="1335088" y="2290762"/>
                  </a:lnTo>
                  <a:lnTo>
                    <a:pt x="1333507" y="2293338"/>
                  </a:lnTo>
                  <a:lnTo>
                    <a:pt x="1334140" y="2294948"/>
                  </a:lnTo>
                  <a:lnTo>
                    <a:pt x="1334140" y="2297202"/>
                  </a:lnTo>
                  <a:lnTo>
                    <a:pt x="1334456" y="2300422"/>
                  </a:lnTo>
                  <a:lnTo>
                    <a:pt x="1334456" y="2305252"/>
                  </a:lnTo>
                  <a:lnTo>
                    <a:pt x="1333824" y="2310726"/>
                  </a:lnTo>
                  <a:lnTo>
                    <a:pt x="1332559" y="2318132"/>
                  </a:lnTo>
                  <a:lnTo>
                    <a:pt x="1330978" y="2327148"/>
                  </a:lnTo>
                  <a:lnTo>
                    <a:pt x="1329398" y="2328114"/>
                  </a:lnTo>
                  <a:lnTo>
                    <a:pt x="1327185" y="2328436"/>
                  </a:lnTo>
                  <a:lnTo>
                    <a:pt x="1321494" y="2328758"/>
                  </a:lnTo>
                  <a:lnTo>
                    <a:pt x="1311061" y="2329080"/>
                  </a:lnTo>
                  <a:lnTo>
                    <a:pt x="1310113" y="2329080"/>
                  </a:lnTo>
                  <a:lnTo>
                    <a:pt x="1309797" y="2329080"/>
                  </a:lnTo>
                  <a:lnTo>
                    <a:pt x="1309165" y="2328114"/>
                  </a:lnTo>
                  <a:lnTo>
                    <a:pt x="1308848" y="2326826"/>
                  </a:lnTo>
                  <a:lnTo>
                    <a:pt x="1307900" y="2325860"/>
                  </a:lnTo>
                  <a:lnTo>
                    <a:pt x="1306952" y="2324894"/>
                  </a:lnTo>
                  <a:lnTo>
                    <a:pt x="1306003" y="2324572"/>
                  </a:lnTo>
                  <a:lnTo>
                    <a:pt x="1305371" y="2324894"/>
                  </a:lnTo>
                  <a:lnTo>
                    <a:pt x="1302842" y="2326182"/>
                  </a:lnTo>
                  <a:lnTo>
                    <a:pt x="1298732" y="2328758"/>
                  </a:lnTo>
                  <a:lnTo>
                    <a:pt x="1289880" y="2334875"/>
                  </a:lnTo>
                  <a:lnTo>
                    <a:pt x="1281028" y="2340993"/>
                  </a:lnTo>
                  <a:lnTo>
                    <a:pt x="1271228" y="2346467"/>
                  </a:lnTo>
                  <a:lnTo>
                    <a:pt x="1266485" y="2349043"/>
                  </a:lnTo>
                  <a:lnTo>
                    <a:pt x="1261111" y="2351297"/>
                  </a:lnTo>
                  <a:lnTo>
                    <a:pt x="1256053" y="2353229"/>
                  </a:lnTo>
                  <a:lnTo>
                    <a:pt x="1250362" y="2355161"/>
                  </a:lnTo>
                  <a:lnTo>
                    <a:pt x="1244356" y="2356127"/>
                  </a:lnTo>
                  <a:lnTo>
                    <a:pt x="1238349" y="2357415"/>
                  </a:lnTo>
                  <a:lnTo>
                    <a:pt x="1232026" y="2358703"/>
                  </a:lnTo>
                  <a:lnTo>
                    <a:pt x="1225387" y="2359025"/>
                  </a:lnTo>
                  <a:lnTo>
                    <a:pt x="1218116" y="2359025"/>
                  </a:lnTo>
                  <a:lnTo>
                    <a:pt x="1211161" y="2358703"/>
                  </a:lnTo>
                  <a:lnTo>
                    <a:pt x="1205154" y="2357737"/>
                  </a:lnTo>
                  <a:lnTo>
                    <a:pt x="1200096" y="2357093"/>
                  </a:lnTo>
                  <a:lnTo>
                    <a:pt x="1195986" y="2355483"/>
                  </a:lnTo>
                  <a:lnTo>
                    <a:pt x="1193141" y="2353873"/>
                  </a:lnTo>
                  <a:lnTo>
                    <a:pt x="1190295" y="2352585"/>
                  </a:lnTo>
                  <a:lnTo>
                    <a:pt x="1189031" y="2350009"/>
                  </a:lnTo>
                  <a:lnTo>
                    <a:pt x="1187766" y="2348399"/>
                  </a:lnTo>
                  <a:lnTo>
                    <a:pt x="1187450" y="2345501"/>
                  </a:lnTo>
                  <a:lnTo>
                    <a:pt x="1187766" y="2343247"/>
                  </a:lnTo>
                  <a:lnTo>
                    <a:pt x="1188715" y="2340671"/>
                  </a:lnTo>
                  <a:lnTo>
                    <a:pt x="1189663" y="2337451"/>
                  </a:lnTo>
                  <a:lnTo>
                    <a:pt x="1191560" y="2334875"/>
                  </a:lnTo>
                  <a:lnTo>
                    <a:pt x="1193457" y="2331978"/>
                  </a:lnTo>
                  <a:lnTo>
                    <a:pt x="1195986" y="2328758"/>
                  </a:lnTo>
                  <a:lnTo>
                    <a:pt x="1201676" y="2322640"/>
                  </a:lnTo>
                  <a:lnTo>
                    <a:pt x="1208315" y="2316522"/>
                  </a:lnTo>
                  <a:lnTo>
                    <a:pt x="1215271" y="2310404"/>
                  </a:lnTo>
                  <a:lnTo>
                    <a:pt x="1222226" y="2305252"/>
                  </a:lnTo>
                  <a:lnTo>
                    <a:pt x="1228865" y="2300422"/>
                  </a:lnTo>
                  <a:lnTo>
                    <a:pt x="1239613" y="2293338"/>
                  </a:lnTo>
                  <a:lnTo>
                    <a:pt x="1243723" y="2290762"/>
                  </a:lnTo>
                  <a:close/>
                  <a:moveTo>
                    <a:pt x="1481543" y="1798637"/>
                  </a:moveTo>
                  <a:lnTo>
                    <a:pt x="1701801" y="1798637"/>
                  </a:lnTo>
                  <a:lnTo>
                    <a:pt x="1567093" y="2273300"/>
                  </a:lnTo>
                  <a:lnTo>
                    <a:pt x="1465263" y="2273300"/>
                  </a:lnTo>
                  <a:lnTo>
                    <a:pt x="1481543" y="1798637"/>
                  </a:lnTo>
                  <a:close/>
                  <a:moveTo>
                    <a:pt x="1119188" y="1798637"/>
                  </a:moveTo>
                  <a:lnTo>
                    <a:pt x="1336331" y="1798637"/>
                  </a:lnTo>
                  <a:lnTo>
                    <a:pt x="1346201" y="2272028"/>
                  </a:lnTo>
                  <a:lnTo>
                    <a:pt x="1240177" y="2273300"/>
                  </a:lnTo>
                  <a:lnTo>
                    <a:pt x="1119188" y="1798637"/>
                  </a:lnTo>
                  <a:close/>
                  <a:moveTo>
                    <a:pt x="2677270" y="1559805"/>
                  </a:moveTo>
                  <a:lnTo>
                    <a:pt x="2530833" y="1600780"/>
                  </a:lnTo>
                  <a:lnTo>
                    <a:pt x="2674417" y="1589663"/>
                  </a:lnTo>
                  <a:lnTo>
                    <a:pt x="2677270" y="1559805"/>
                  </a:lnTo>
                  <a:close/>
                  <a:moveTo>
                    <a:pt x="64561" y="1559805"/>
                  </a:moveTo>
                  <a:lnTo>
                    <a:pt x="67742" y="1589663"/>
                  </a:lnTo>
                  <a:lnTo>
                    <a:pt x="211812" y="1600780"/>
                  </a:lnTo>
                  <a:lnTo>
                    <a:pt x="64561" y="1559805"/>
                  </a:lnTo>
                  <a:close/>
                  <a:moveTo>
                    <a:pt x="1743293" y="1510232"/>
                  </a:moveTo>
                  <a:lnTo>
                    <a:pt x="1815377" y="1673934"/>
                  </a:lnTo>
                  <a:lnTo>
                    <a:pt x="2196121" y="1673934"/>
                  </a:lnTo>
                  <a:lnTo>
                    <a:pt x="2051635" y="1522922"/>
                  </a:lnTo>
                  <a:lnTo>
                    <a:pt x="1743293" y="1510232"/>
                  </a:lnTo>
                  <a:close/>
                  <a:moveTo>
                    <a:pt x="1093583" y="1510232"/>
                  </a:moveTo>
                  <a:lnTo>
                    <a:pt x="785241" y="1522922"/>
                  </a:lnTo>
                  <a:lnTo>
                    <a:pt x="641072" y="1673934"/>
                  </a:lnTo>
                  <a:lnTo>
                    <a:pt x="1021499" y="1673934"/>
                  </a:lnTo>
                  <a:lnTo>
                    <a:pt x="1093583" y="1510232"/>
                  </a:lnTo>
                  <a:close/>
                  <a:moveTo>
                    <a:pt x="840494" y="1363662"/>
                  </a:moveTo>
                  <a:lnTo>
                    <a:pt x="1955417" y="1363662"/>
                  </a:lnTo>
                  <a:lnTo>
                    <a:pt x="2368551" y="1768475"/>
                  </a:lnTo>
                  <a:lnTo>
                    <a:pt x="398463" y="1768475"/>
                  </a:lnTo>
                  <a:lnTo>
                    <a:pt x="840494" y="1363662"/>
                  </a:lnTo>
                  <a:close/>
                  <a:moveTo>
                    <a:pt x="1125700" y="1131888"/>
                  </a:moveTo>
                  <a:lnTo>
                    <a:pt x="1123793" y="1132523"/>
                  </a:lnTo>
                  <a:lnTo>
                    <a:pt x="1121569" y="1134110"/>
                  </a:lnTo>
                  <a:lnTo>
                    <a:pt x="1118710" y="1136650"/>
                  </a:lnTo>
                  <a:lnTo>
                    <a:pt x="1111084" y="1144270"/>
                  </a:lnTo>
                  <a:lnTo>
                    <a:pt x="1101553" y="1155065"/>
                  </a:lnTo>
                  <a:lnTo>
                    <a:pt x="1077405" y="1184275"/>
                  </a:lnTo>
                  <a:lnTo>
                    <a:pt x="1046268" y="1220153"/>
                  </a:lnTo>
                  <a:lnTo>
                    <a:pt x="1059613" y="1236028"/>
                  </a:lnTo>
                  <a:lnTo>
                    <a:pt x="1064696" y="1242378"/>
                  </a:lnTo>
                  <a:lnTo>
                    <a:pt x="1070098" y="1248093"/>
                  </a:lnTo>
                  <a:lnTo>
                    <a:pt x="1074546" y="1252538"/>
                  </a:lnTo>
                  <a:lnTo>
                    <a:pt x="1078994" y="1256665"/>
                  </a:lnTo>
                  <a:lnTo>
                    <a:pt x="1083124" y="1260158"/>
                  </a:lnTo>
                  <a:lnTo>
                    <a:pt x="1087890" y="1263333"/>
                  </a:lnTo>
                  <a:lnTo>
                    <a:pt x="1092656" y="1266508"/>
                  </a:lnTo>
                  <a:lnTo>
                    <a:pt x="1098375" y="1269365"/>
                  </a:lnTo>
                  <a:lnTo>
                    <a:pt x="1111084" y="1276350"/>
                  </a:lnTo>
                  <a:lnTo>
                    <a:pt x="1127606" y="1284605"/>
                  </a:lnTo>
                  <a:lnTo>
                    <a:pt x="1149529" y="1295400"/>
                  </a:lnTo>
                  <a:lnTo>
                    <a:pt x="1139362" y="1143953"/>
                  </a:lnTo>
                  <a:lnTo>
                    <a:pt x="1136185" y="1141413"/>
                  </a:lnTo>
                  <a:lnTo>
                    <a:pt x="1133325" y="1138238"/>
                  </a:lnTo>
                  <a:lnTo>
                    <a:pt x="1126971" y="1132205"/>
                  </a:lnTo>
                  <a:lnTo>
                    <a:pt x="1126017" y="1131888"/>
                  </a:lnTo>
                  <a:lnTo>
                    <a:pt x="1125700" y="1131888"/>
                  </a:lnTo>
                  <a:close/>
                  <a:moveTo>
                    <a:pt x="505679" y="1004887"/>
                  </a:moveTo>
                  <a:lnTo>
                    <a:pt x="511721" y="1004887"/>
                  </a:lnTo>
                  <a:lnTo>
                    <a:pt x="517446" y="1005205"/>
                  </a:lnTo>
                  <a:lnTo>
                    <a:pt x="522535" y="1006158"/>
                  </a:lnTo>
                  <a:lnTo>
                    <a:pt x="528259" y="1007746"/>
                  </a:lnTo>
                  <a:lnTo>
                    <a:pt x="533348" y="1009969"/>
                  </a:lnTo>
                  <a:lnTo>
                    <a:pt x="538436" y="1012828"/>
                  </a:lnTo>
                  <a:lnTo>
                    <a:pt x="543207" y="1015687"/>
                  </a:lnTo>
                  <a:lnTo>
                    <a:pt x="548296" y="1019498"/>
                  </a:lnTo>
                  <a:lnTo>
                    <a:pt x="552748" y="1023310"/>
                  </a:lnTo>
                  <a:lnTo>
                    <a:pt x="557201" y="1028075"/>
                  </a:lnTo>
                  <a:lnTo>
                    <a:pt x="561335" y="1033157"/>
                  </a:lnTo>
                  <a:lnTo>
                    <a:pt x="566106" y="1038239"/>
                  </a:lnTo>
                  <a:lnTo>
                    <a:pt x="570240" y="1044274"/>
                  </a:lnTo>
                  <a:lnTo>
                    <a:pt x="573738" y="1050309"/>
                  </a:lnTo>
                  <a:lnTo>
                    <a:pt x="577555" y="1056980"/>
                  </a:lnTo>
                  <a:lnTo>
                    <a:pt x="581371" y="1063968"/>
                  </a:lnTo>
                  <a:lnTo>
                    <a:pt x="585188" y="1071274"/>
                  </a:lnTo>
                  <a:lnTo>
                    <a:pt x="588686" y="1078897"/>
                  </a:lnTo>
                  <a:lnTo>
                    <a:pt x="591867" y="1086838"/>
                  </a:lnTo>
                  <a:lnTo>
                    <a:pt x="598227" y="1103673"/>
                  </a:lnTo>
                  <a:lnTo>
                    <a:pt x="603952" y="1121461"/>
                  </a:lnTo>
                  <a:lnTo>
                    <a:pt x="609677" y="1140202"/>
                  </a:lnTo>
                  <a:lnTo>
                    <a:pt x="614447" y="1159260"/>
                  </a:lnTo>
                  <a:lnTo>
                    <a:pt x="619218" y="1179589"/>
                  </a:lnTo>
                  <a:lnTo>
                    <a:pt x="623670" y="1200553"/>
                  </a:lnTo>
                  <a:lnTo>
                    <a:pt x="627487" y="1221518"/>
                  </a:lnTo>
                  <a:lnTo>
                    <a:pt x="630667" y="1242799"/>
                  </a:lnTo>
                  <a:lnTo>
                    <a:pt x="634165" y="1264399"/>
                  </a:lnTo>
                  <a:lnTo>
                    <a:pt x="636710" y="1285681"/>
                  </a:lnTo>
                  <a:lnTo>
                    <a:pt x="639254" y="1306963"/>
                  </a:lnTo>
                  <a:lnTo>
                    <a:pt x="641798" y="1327927"/>
                  </a:lnTo>
                  <a:lnTo>
                    <a:pt x="643389" y="1348574"/>
                  </a:lnTo>
                  <a:lnTo>
                    <a:pt x="644979" y="1368903"/>
                  </a:lnTo>
                  <a:lnTo>
                    <a:pt x="647841" y="1407337"/>
                  </a:lnTo>
                  <a:lnTo>
                    <a:pt x="649431" y="1441960"/>
                  </a:lnTo>
                  <a:lnTo>
                    <a:pt x="650703" y="1471501"/>
                  </a:lnTo>
                  <a:lnTo>
                    <a:pt x="651021" y="1495641"/>
                  </a:lnTo>
                  <a:lnTo>
                    <a:pt x="645933" y="1500088"/>
                  </a:lnTo>
                  <a:lnTo>
                    <a:pt x="640526" y="1461971"/>
                  </a:lnTo>
                  <a:lnTo>
                    <a:pt x="635120" y="1423219"/>
                  </a:lnTo>
                  <a:lnTo>
                    <a:pt x="629713" y="1515335"/>
                  </a:lnTo>
                  <a:lnTo>
                    <a:pt x="623988" y="1520417"/>
                  </a:lnTo>
                  <a:lnTo>
                    <a:pt x="225488" y="1414008"/>
                  </a:lnTo>
                  <a:lnTo>
                    <a:pt x="154884" y="1399079"/>
                  </a:lnTo>
                  <a:lnTo>
                    <a:pt x="603316" y="1539476"/>
                  </a:lnTo>
                  <a:lnTo>
                    <a:pt x="319945" y="1798670"/>
                  </a:lnTo>
                  <a:lnTo>
                    <a:pt x="585824" y="1798670"/>
                  </a:lnTo>
                  <a:lnTo>
                    <a:pt x="752475" y="1798670"/>
                  </a:lnTo>
                  <a:lnTo>
                    <a:pt x="687596" y="2326906"/>
                  </a:lnTo>
                  <a:lnTo>
                    <a:pt x="595365" y="2326906"/>
                  </a:lnTo>
                  <a:lnTo>
                    <a:pt x="586778" y="1847904"/>
                  </a:lnTo>
                  <a:lnTo>
                    <a:pt x="581371" y="1857433"/>
                  </a:lnTo>
                  <a:lnTo>
                    <a:pt x="578509" y="1862516"/>
                  </a:lnTo>
                  <a:lnTo>
                    <a:pt x="575329" y="1866963"/>
                  </a:lnTo>
                  <a:lnTo>
                    <a:pt x="531758" y="2443162"/>
                  </a:lnTo>
                  <a:lnTo>
                    <a:pt x="415356" y="2443162"/>
                  </a:lnTo>
                  <a:lnTo>
                    <a:pt x="356837" y="1985125"/>
                  </a:lnTo>
                  <a:lnTo>
                    <a:pt x="349840" y="1985760"/>
                  </a:lnTo>
                  <a:lnTo>
                    <a:pt x="346024" y="1986078"/>
                  </a:lnTo>
                  <a:lnTo>
                    <a:pt x="342207" y="1986078"/>
                  </a:lnTo>
                  <a:lnTo>
                    <a:pt x="337437" y="1985760"/>
                  </a:lnTo>
                  <a:lnTo>
                    <a:pt x="332348" y="1985443"/>
                  </a:lnTo>
                  <a:lnTo>
                    <a:pt x="145661" y="1959078"/>
                  </a:lnTo>
                  <a:lnTo>
                    <a:pt x="141208" y="1957490"/>
                  </a:lnTo>
                  <a:lnTo>
                    <a:pt x="137074" y="1955267"/>
                  </a:lnTo>
                  <a:lnTo>
                    <a:pt x="133257" y="1952726"/>
                  </a:lnTo>
                  <a:lnTo>
                    <a:pt x="129441" y="1949867"/>
                  </a:lnTo>
                  <a:lnTo>
                    <a:pt x="125624" y="1946055"/>
                  </a:lnTo>
                  <a:lnTo>
                    <a:pt x="122126" y="1941926"/>
                  </a:lnTo>
                  <a:lnTo>
                    <a:pt x="119264" y="1937479"/>
                  </a:lnTo>
                  <a:lnTo>
                    <a:pt x="116401" y="1932397"/>
                  </a:lnTo>
                  <a:lnTo>
                    <a:pt x="113539" y="1927632"/>
                  </a:lnTo>
                  <a:lnTo>
                    <a:pt x="110995" y="1921914"/>
                  </a:lnTo>
                  <a:lnTo>
                    <a:pt x="108768" y="1916197"/>
                  </a:lnTo>
                  <a:lnTo>
                    <a:pt x="106542" y="1910162"/>
                  </a:lnTo>
                  <a:lnTo>
                    <a:pt x="102408" y="1897774"/>
                  </a:lnTo>
                  <a:lnTo>
                    <a:pt x="98909" y="1885068"/>
                  </a:lnTo>
                  <a:lnTo>
                    <a:pt x="96365" y="1872363"/>
                  </a:lnTo>
                  <a:lnTo>
                    <a:pt x="93503" y="1859339"/>
                  </a:lnTo>
                  <a:lnTo>
                    <a:pt x="90004" y="1836152"/>
                  </a:lnTo>
                  <a:lnTo>
                    <a:pt x="86824" y="1817728"/>
                  </a:lnTo>
                  <a:lnTo>
                    <a:pt x="85234" y="1811058"/>
                  </a:lnTo>
                  <a:lnTo>
                    <a:pt x="84280" y="1806293"/>
                  </a:lnTo>
                  <a:lnTo>
                    <a:pt x="83962" y="1800894"/>
                  </a:lnTo>
                  <a:lnTo>
                    <a:pt x="76965" y="1730695"/>
                  </a:lnTo>
                  <a:lnTo>
                    <a:pt x="69968" y="1653826"/>
                  </a:lnTo>
                  <a:lnTo>
                    <a:pt x="62017" y="1556628"/>
                  </a:lnTo>
                  <a:lnTo>
                    <a:pt x="52158" y="1552499"/>
                  </a:lnTo>
                  <a:lnTo>
                    <a:pt x="43571" y="1548687"/>
                  </a:lnTo>
                  <a:lnTo>
                    <a:pt x="35938" y="1545511"/>
                  </a:lnTo>
                  <a:lnTo>
                    <a:pt x="29895" y="1542017"/>
                  </a:lnTo>
                  <a:lnTo>
                    <a:pt x="25443" y="1538523"/>
                  </a:lnTo>
                  <a:lnTo>
                    <a:pt x="23535" y="1536617"/>
                  </a:lnTo>
                  <a:lnTo>
                    <a:pt x="21944" y="1535346"/>
                  </a:lnTo>
                  <a:lnTo>
                    <a:pt x="20990" y="1533758"/>
                  </a:lnTo>
                  <a:lnTo>
                    <a:pt x="20354" y="1532170"/>
                  </a:lnTo>
                  <a:lnTo>
                    <a:pt x="19718" y="1530582"/>
                  </a:lnTo>
                  <a:lnTo>
                    <a:pt x="20354" y="1529311"/>
                  </a:lnTo>
                  <a:lnTo>
                    <a:pt x="17492" y="1522641"/>
                  </a:lnTo>
                  <a:lnTo>
                    <a:pt x="15266" y="1515017"/>
                  </a:lnTo>
                  <a:lnTo>
                    <a:pt x="12721" y="1504853"/>
                  </a:lnTo>
                  <a:lnTo>
                    <a:pt x="10495" y="1493100"/>
                  </a:lnTo>
                  <a:lnTo>
                    <a:pt x="8269" y="1479759"/>
                  </a:lnTo>
                  <a:lnTo>
                    <a:pt x="6043" y="1465148"/>
                  </a:lnTo>
                  <a:lnTo>
                    <a:pt x="4134" y="1449583"/>
                  </a:lnTo>
                  <a:lnTo>
                    <a:pt x="2544" y="1432431"/>
                  </a:lnTo>
                  <a:lnTo>
                    <a:pt x="954" y="1414325"/>
                  </a:lnTo>
                  <a:lnTo>
                    <a:pt x="318" y="1395267"/>
                  </a:lnTo>
                  <a:lnTo>
                    <a:pt x="0" y="1375256"/>
                  </a:lnTo>
                  <a:lnTo>
                    <a:pt x="318" y="1354926"/>
                  </a:lnTo>
                  <a:lnTo>
                    <a:pt x="954" y="1333962"/>
                  </a:lnTo>
                  <a:lnTo>
                    <a:pt x="2544" y="1312363"/>
                  </a:lnTo>
                  <a:lnTo>
                    <a:pt x="4452" y="1290763"/>
                  </a:lnTo>
                  <a:lnTo>
                    <a:pt x="7315" y="1268846"/>
                  </a:lnTo>
                  <a:lnTo>
                    <a:pt x="11131" y="1246929"/>
                  </a:lnTo>
                  <a:lnTo>
                    <a:pt x="13357" y="1236447"/>
                  </a:lnTo>
                  <a:lnTo>
                    <a:pt x="15584" y="1225647"/>
                  </a:lnTo>
                  <a:lnTo>
                    <a:pt x="18446" y="1214847"/>
                  </a:lnTo>
                  <a:lnTo>
                    <a:pt x="21308" y="1204047"/>
                  </a:lnTo>
                  <a:lnTo>
                    <a:pt x="24489" y="1193248"/>
                  </a:lnTo>
                  <a:lnTo>
                    <a:pt x="27669" y="1183083"/>
                  </a:lnTo>
                  <a:lnTo>
                    <a:pt x="31486" y="1172601"/>
                  </a:lnTo>
                  <a:lnTo>
                    <a:pt x="35302" y="1162436"/>
                  </a:lnTo>
                  <a:lnTo>
                    <a:pt x="39436" y="1152272"/>
                  </a:lnTo>
                  <a:lnTo>
                    <a:pt x="43889" y="1142425"/>
                  </a:lnTo>
                  <a:lnTo>
                    <a:pt x="48978" y="1132578"/>
                  </a:lnTo>
                  <a:lnTo>
                    <a:pt x="54066" y="1123367"/>
                  </a:lnTo>
                  <a:lnTo>
                    <a:pt x="59473" y="1113838"/>
                  </a:lnTo>
                  <a:lnTo>
                    <a:pt x="64879" y="1104944"/>
                  </a:lnTo>
                  <a:lnTo>
                    <a:pt x="70922" y="1096050"/>
                  </a:lnTo>
                  <a:lnTo>
                    <a:pt x="77601" y="1087473"/>
                  </a:lnTo>
                  <a:lnTo>
                    <a:pt x="84280" y="1079215"/>
                  </a:lnTo>
                  <a:lnTo>
                    <a:pt x="91276" y="1071274"/>
                  </a:lnTo>
                  <a:lnTo>
                    <a:pt x="98591" y="1063968"/>
                  </a:lnTo>
                  <a:lnTo>
                    <a:pt x="106542" y="1056662"/>
                  </a:lnTo>
                  <a:lnTo>
                    <a:pt x="114811" y="1049674"/>
                  </a:lnTo>
                  <a:lnTo>
                    <a:pt x="123080" y="1043321"/>
                  </a:lnTo>
                  <a:lnTo>
                    <a:pt x="131985" y="1036651"/>
                  </a:lnTo>
                  <a:lnTo>
                    <a:pt x="141526" y="1031251"/>
                  </a:lnTo>
                  <a:lnTo>
                    <a:pt x="150749" y="1025851"/>
                  </a:lnTo>
                  <a:lnTo>
                    <a:pt x="160926" y="1021087"/>
                  </a:lnTo>
                  <a:lnTo>
                    <a:pt x="171740" y="1016322"/>
                  </a:lnTo>
                  <a:lnTo>
                    <a:pt x="182553" y="1012193"/>
                  </a:lnTo>
                  <a:lnTo>
                    <a:pt x="193684" y="1009016"/>
                  </a:lnTo>
                  <a:lnTo>
                    <a:pt x="205452" y="1005522"/>
                  </a:lnTo>
                  <a:lnTo>
                    <a:pt x="209904" y="1005522"/>
                  </a:lnTo>
                  <a:lnTo>
                    <a:pt x="218809" y="1005840"/>
                  </a:lnTo>
                  <a:lnTo>
                    <a:pt x="243298" y="1007428"/>
                  </a:lnTo>
                  <a:lnTo>
                    <a:pt x="280508" y="1009969"/>
                  </a:lnTo>
                  <a:lnTo>
                    <a:pt x="409313" y="1420361"/>
                  </a:lnTo>
                  <a:lnTo>
                    <a:pt x="397228" y="1297751"/>
                  </a:lnTo>
                  <a:lnTo>
                    <a:pt x="390867" y="1077309"/>
                  </a:lnTo>
                  <a:lnTo>
                    <a:pt x="382598" y="1056345"/>
                  </a:lnTo>
                  <a:lnTo>
                    <a:pt x="399136" y="1028392"/>
                  </a:lnTo>
                  <a:lnTo>
                    <a:pt x="436029" y="1028392"/>
                  </a:lnTo>
                  <a:lnTo>
                    <a:pt x="450976" y="1056345"/>
                  </a:lnTo>
                  <a:lnTo>
                    <a:pt x="443979" y="1081438"/>
                  </a:lnTo>
                  <a:lnTo>
                    <a:pt x="489141" y="1401937"/>
                  </a:lnTo>
                  <a:lnTo>
                    <a:pt x="481508" y="1015369"/>
                  </a:lnTo>
                  <a:lnTo>
                    <a:pt x="489459" y="1011875"/>
                  </a:lnTo>
                  <a:lnTo>
                    <a:pt x="495501" y="1009016"/>
                  </a:lnTo>
                  <a:lnTo>
                    <a:pt x="499000" y="1006793"/>
                  </a:lnTo>
                  <a:lnTo>
                    <a:pt x="499636" y="1005840"/>
                  </a:lnTo>
                  <a:lnTo>
                    <a:pt x="499954" y="1005522"/>
                  </a:lnTo>
                  <a:lnTo>
                    <a:pt x="505679" y="1004887"/>
                  </a:lnTo>
                  <a:close/>
                  <a:moveTo>
                    <a:pt x="2233205" y="1004887"/>
                  </a:moveTo>
                  <a:lnTo>
                    <a:pt x="2238276" y="1005205"/>
                  </a:lnTo>
                  <a:lnTo>
                    <a:pt x="2243665" y="1005522"/>
                  </a:lnTo>
                  <a:lnTo>
                    <a:pt x="2243665" y="1005840"/>
                  </a:lnTo>
                  <a:lnTo>
                    <a:pt x="2244299" y="1006793"/>
                  </a:lnTo>
                  <a:lnTo>
                    <a:pt x="2248102" y="1009016"/>
                  </a:lnTo>
                  <a:lnTo>
                    <a:pt x="2253808" y="1011875"/>
                  </a:lnTo>
                  <a:lnTo>
                    <a:pt x="2261732" y="1015369"/>
                  </a:lnTo>
                  <a:lnTo>
                    <a:pt x="2254441" y="1401937"/>
                  </a:lnTo>
                  <a:lnTo>
                    <a:pt x="2299133" y="1081438"/>
                  </a:lnTo>
                  <a:lnTo>
                    <a:pt x="2292160" y="1056345"/>
                  </a:lnTo>
                  <a:lnTo>
                    <a:pt x="2307374" y="1028392"/>
                  </a:lnTo>
                  <a:lnTo>
                    <a:pt x="2344142" y="1028392"/>
                  </a:lnTo>
                  <a:lnTo>
                    <a:pt x="2360307" y="1056345"/>
                  </a:lnTo>
                  <a:lnTo>
                    <a:pt x="2352066" y="1077309"/>
                  </a:lnTo>
                  <a:lnTo>
                    <a:pt x="2346044" y="1297751"/>
                  </a:lnTo>
                  <a:lnTo>
                    <a:pt x="2333682" y="1420361"/>
                  </a:lnTo>
                  <a:lnTo>
                    <a:pt x="2462052" y="1009969"/>
                  </a:lnTo>
                  <a:lnTo>
                    <a:pt x="2499137" y="1007428"/>
                  </a:lnTo>
                  <a:lnTo>
                    <a:pt x="2523860" y="1005840"/>
                  </a:lnTo>
                  <a:lnTo>
                    <a:pt x="2532735" y="1005522"/>
                  </a:lnTo>
                  <a:lnTo>
                    <a:pt x="2536855" y="1005522"/>
                  </a:lnTo>
                  <a:lnTo>
                    <a:pt x="2548266" y="1009016"/>
                  </a:lnTo>
                  <a:lnTo>
                    <a:pt x="2559677" y="1012193"/>
                  </a:lnTo>
                  <a:lnTo>
                    <a:pt x="2570453" y="1016322"/>
                  </a:lnTo>
                  <a:lnTo>
                    <a:pt x="2580913" y="1021087"/>
                  </a:lnTo>
                  <a:lnTo>
                    <a:pt x="2591056" y="1025851"/>
                  </a:lnTo>
                  <a:lnTo>
                    <a:pt x="2600882" y="1031251"/>
                  </a:lnTo>
                  <a:lnTo>
                    <a:pt x="2610391" y="1036651"/>
                  </a:lnTo>
                  <a:lnTo>
                    <a:pt x="2618949" y="1043321"/>
                  </a:lnTo>
                  <a:lnTo>
                    <a:pt x="2627507" y="1049674"/>
                  </a:lnTo>
                  <a:lnTo>
                    <a:pt x="2635431" y="1056662"/>
                  </a:lnTo>
                  <a:lnTo>
                    <a:pt x="2643355" y="1063968"/>
                  </a:lnTo>
                  <a:lnTo>
                    <a:pt x="2650962" y="1071274"/>
                  </a:lnTo>
                  <a:lnTo>
                    <a:pt x="2657618" y="1079215"/>
                  </a:lnTo>
                  <a:lnTo>
                    <a:pt x="2664274" y="1087473"/>
                  </a:lnTo>
                  <a:lnTo>
                    <a:pt x="2670614" y="1096050"/>
                  </a:lnTo>
                  <a:lnTo>
                    <a:pt x="2676636" y="1104944"/>
                  </a:lnTo>
                  <a:lnTo>
                    <a:pt x="2682341" y="1113838"/>
                  </a:lnTo>
                  <a:lnTo>
                    <a:pt x="2688047" y="1123367"/>
                  </a:lnTo>
                  <a:lnTo>
                    <a:pt x="2692801" y="1132578"/>
                  </a:lnTo>
                  <a:lnTo>
                    <a:pt x="2697872" y="1142425"/>
                  </a:lnTo>
                  <a:lnTo>
                    <a:pt x="2702310" y="1152272"/>
                  </a:lnTo>
                  <a:lnTo>
                    <a:pt x="2706430" y="1162436"/>
                  </a:lnTo>
                  <a:lnTo>
                    <a:pt x="2710551" y="1172601"/>
                  </a:lnTo>
                  <a:lnTo>
                    <a:pt x="2714037" y="1183083"/>
                  </a:lnTo>
                  <a:lnTo>
                    <a:pt x="2717207" y="1193248"/>
                  </a:lnTo>
                  <a:lnTo>
                    <a:pt x="2720694" y="1204047"/>
                  </a:lnTo>
                  <a:lnTo>
                    <a:pt x="2723229" y="1214847"/>
                  </a:lnTo>
                  <a:lnTo>
                    <a:pt x="2726082" y="1225647"/>
                  </a:lnTo>
                  <a:lnTo>
                    <a:pt x="2728618" y="1236447"/>
                  </a:lnTo>
                  <a:lnTo>
                    <a:pt x="2730836" y="1246929"/>
                  </a:lnTo>
                  <a:lnTo>
                    <a:pt x="2734640" y="1268846"/>
                  </a:lnTo>
                  <a:lnTo>
                    <a:pt x="2737176" y="1290763"/>
                  </a:lnTo>
                  <a:lnTo>
                    <a:pt x="2739394" y="1312363"/>
                  </a:lnTo>
                  <a:lnTo>
                    <a:pt x="2740979" y="1333962"/>
                  </a:lnTo>
                  <a:lnTo>
                    <a:pt x="2741613" y="1354926"/>
                  </a:lnTo>
                  <a:lnTo>
                    <a:pt x="2741613" y="1375256"/>
                  </a:lnTo>
                  <a:lnTo>
                    <a:pt x="2741296" y="1395267"/>
                  </a:lnTo>
                  <a:lnTo>
                    <a:pt x="2740662" y="1414325"/>
                  </a:lnTo>
                  <a:lnTo>
                    <a:pt x="2739394" y="1432431"/>
                  </a:lnTo>
                  <a:lnTo>
                    <a:pt x="2737493" y="1449583"/>
                  </a:lnTo>
                  <a:lnTo>
                    <a:pt x="2735591" y="1465148"/>
                  </a:lnTo>
                  <a:lnTo>
                    <a:pt x="2733689" y="1479759"/>
                  </a:lnTo>
                  <a:lnTo>
                    <a:pt x="2731470" y="1493100"/>
                  </a:lnTo>
                  <a:lnTo>
                    <a:pt x="2728935" y="1504853"/>
                  </a:lnTo>
                  <a:lnTo>
                    <a:pt x="2726716" y="1515017"/>
                  </a:lnTo>
                  <a:lnTo>
                    <a:pt x="2724180" y="1522641"/>
                  </a:lnTo>
                  <a:lnTo>
                    <a:pt x="2721962" y="1529311"/>
                  </a:lnTo>
                  <a:lnTo>
                    <a:pt x="2721962" y="1530582"/>
                  </a:lnTo>
                  <a:lnTo>
                    <a:pt x="2721328" y="1532170"/>
                  </a:lnTo>
                  <a:lnTo>
                    <a:pt x="2720694" y="1533758"/>
                  </a:lnTo>
                  <a:lnTo>
                    <a:pt x="2719426" y="1535346"/>
                  </a:lnTo>
                  <a:lnTo>
                    <a:pt x="2718158" y="1536617"/>
                  </a:lnTo>
                  <a:lnTo>
                    <a:pt x="2716573" y="1538523"/>
                  </a:lnTo>
                  <a:lnTo>
                    <a:pt x="2711819" y="1542017"/>
                  </a:lnTo>
                  <a:lnTo>
                    <a:pt x="2705796" y="1545511"/>
                  </a:lnTo>
                  <a:lnTo>
                    <a:pt x="2698506" y="1548687"/>
                  </a:lnTo>
                  <a:lnTo>
                    <a:pt x="2689948" y="1552499"/>
                  </a:lnTo>
                  <a:lnTo>
                    <a:pt x="2680122" y="1556628"/>
                  </a:lnTo>
                  <a:lnTo>
                    <a:pt x="2671881" y="1653826"/>
                  </a:lnTo>
                  <a:lnTo>
                    <a:pt x="2664908" y="1730695"/>
                  </a:lnTo>
                  <a:lnTo>
                    <a:pt x="2657935" y="1800894"/>
                  </a:lnTo>
                  <a:lnTo>
                    <a:pt x="2657618" y="1806293"/>
                  </a:lnTo>
                  <a:lnTo>
                    <a:pt x="2656350" y="1811058"/>
                  </a:lnTo>
                  <a:lnTo>
                    <a:pt x="2655399" y="1817728"/>
                  </a:lnTo>
                  <a:lnTo>
                    <a:pt x="2652230" y="1836152"/>
                  </a:lnTo>
                  <a:lnTo>
                    <a:pt x="2648109" y="1859339"/>
                  </a:lnTo>
                  <a:lnTo>
                    <a:pt x="2645890" y="1872363"/>
                  </a:lnTo>
                  <a:lnTo>
                    <a:pt x="2643038" y="1885068"/>
                  </a:lnTo>
                  <a:lnTo>
                    <a:pt x="2639551" y="1897774"/>
                  </a:lnTo>
                  <a:lnTo>
                    <a:pt x="2635431" y="1910162"/>
                  </a:lnTo>
                  <a:lnTo>
                    <a:pt x="2633529" y="1916197"/>
                  </a:lnTo>
                  <a:lnTo>
                    <a:pt x="2630993" y="1921914"/>
                  </a:lnTo>
                  <a:lnTo>
                    <a:pt x="2628458" y="1927632"/>
                  </a:lnTo>
                  <a:lnTo>
                    <a:pt x="2625605" y="1932397"/>
                  </a:lnTo>
                  <a:lnTo>
                    <a:pt x="2622752" y="1937479"/>
                  </a:lnTo>
                  <a:lnTo>
                    <a:pt x="2619583" y="1941926"/>
                  </a:lnTo>
                  <a:lnTo>
                    <a:pt x="2616413" y="1946055"/>
                  </a:lnTo>
                  <a:lnTo>
                    <a:pt x="2612926" y="1949867"/>
                  </a:lnTo>
                  <a:lnTo>
                    <a:pt x="2609123" y="1952726"/>
                  </a:lnTo>
                  <a:lnTo>
                    <a:pt x="2605002" y="1955267"/>
                  </a:lnTo>
                  <a:lnTo>
                    <a:pt x="2600882" y="1957490"/>
                  </a:lnTo>
                  <a:lnTo>
                    <a:pt x="2596444" y="1959078"/>
                  </a:lnTo>
                  <a:lnTo>
                    <a:pt x="2410704" y="1985443"/>
                  </a:lnTo>
                  <a:lnTo>
                    <a:pt x="2405633" y="1985760"/>
                  </a:lnTo>
                  <a:lnTo>
                    <a:pt x="2400561" y="1986078"/>
                  </a:lnTo>
                  <a:lnTo>
                    <a:pt x="2397075" y="1986078"/>
                  </a:lnTo>
                  <a:lnTo>
                    <a:pt x="2393271" y="1985760"/>
                  </a:lnTo>
                  <a:lnTo>
                    <a:pt x="2385981" y="1985125"/>
                  </a:lnTo>
                  <a:lnTo>
                    <a:pt x="2327660" y="2443162"/>
                  </a:lnTo>
                  <a:lnTo>
                    <a:pt x="2211651" y="2443162"/>
                  </a:lnTo>
                  <a:lnTo>
                    <a:pt x="2168545" y="1866963"/>
                  </a:lnTo>
                  <a:lnTo>
                    <a:pt x="2165375" y="1862516"/>
                  </a:lnTo>
                  <a:lnTo>
                    <a:pt x="2162522" y="1857433"/>
                  </a:lnTo>
                  <a:lnTo>
                    <a:pt x="2156817" y="1847904"/>
                  </a:lnTo>
                  <a:lnTo>
                    <a:pt x="2148576" y="2326906"/>
                  </a:lnTo>
                  <a:lnTo>
                    <a:pt x="2063630" y="2320235"/>
                  </a:lnTo>
                  <a:lnTo>
                    <a:pt x="1992313" y="1798670"/>
                  </a:lnTo>
                  <a:lnTo>
                    <a:pt x="2157768" y="1798670"/>
                  </a:lnTo>
                  <a:lnTo>
                    <a:pt x="2443668" y="1798670"/>
                  </a:lnTo>
                  <a:lnTo>
                    <a:pt x="2170129" y="1529946"/>
                  </a:lnTo>
                  <a:lnTo>
                    <a:pt x="2587569" y="1399079"/>
                  </a:lnTo>
                  <a:lnTo>
                    <a:pt x="2517204" y="1414008"/>
                  </a:lnTo>
                  <a:lnTo>
                    <a:pt x="2151746" y="1511841"/>
                  </a:lnTo>
                  <a:lnTo>
                    <a:pt x="2111808" y="1472771"/>
                  </a:lnTo>
                  <a:lnTo>
                    <a:pt x="2108956" y="1423219"/>
                  </a:lnTo>
                  <a:lnTo>
                    <a:pt x="2103250" y="1464513"/>
                  </a:lnTo>
                  <a:lnTo>
                    <a:pt x="2093741" y="1455301"/>
                  </a:lnTo>
                  <a:lnTo>
                    <a:pt x="2095009" y="1426078"/>
                  </a:lnTo>
                  <a:lnTo>
                    <a:pt x="2096911" y="1393361"/>
                  </a:lnTo>
                  <a:lnTo>
                    <a:pt x="2099447" y="1358103"/>
                  </a:lnTo>
                  <a:lnTo>
                    <a:pt x="2103250" y="1320621"/>
                  </a:lnTo>
                  <a:lnTo>
                    <a:pt x="2105152" y="1301563"/>
                  </a:lnTo>
                  <a:lnTo>
                    <a:pt x="2107371" y="1282504"/>
                  </a:lnTo>
                  <a:lnTo>
                    <a:pt x="2109906" y="1262811"/>
                  </a:lnTo>
                  <a:lnTo>
                    <a:pt x="2113076" y="1243752"/>
                  </a:lnTo>
                  <a:lnTo>
                    <a:pt x="2115929" y="1224059"/>
                  </a:lnTo>
                  <a:lnTo>
                    <a:pt x="2119415" y="1205318"/>
                  </a:lnTo>
                  <a:lnTo>
                    <a:pt x="2123219" y="1186577"/>
                  </a:lnTo>
                  <a:lnTo>
                    <a:pt x="2127339" y="1168154"/>
                  </a:lnTo>
                  <a:lnTo>
                    <a:pt x="2131777" y="1150366"/>
                  </a:lnTo>
                  <a:lnTo>
                    <a:pt x="2136214" y="1133214"/>
                  </a:lnTo>
                  <a:lnTo>
                    <a:pt x="2140969" y="1116379"/>
                  </a:lnTo>
                  <a:lnTo>
                    <a:pt x="2146674" y="1100497"/>
                  </a:lnTo>
                  <a:lnTo>
                    <a:pt x="2152379" y="1085568"/>
                  </a:lnTo>
                  <a:lnTo>
                    <a:pt x="2158719" y="1071274"/>
                  </a:lnTo>
                  <a:lnTo>
                    <a:pt x="2165058" y="1058568"/>
                  </a:lnTo>
                  <a:lnTo>
                    <a:pt x="2168545" y="1052533"/>
                  </a:lnTo>
                  <a:lnTo>
                    <a:pt x="2172031" y="1046815"/>
                  </a:lnTo>
                  <a:lnTo>
                    <a:pt x="2175518" y="1041416"/>
                  </a:lnTo>
                  <a:lnTo>
                    <a:pt x="2179321" y="1036333"/>
                  </a:lnTo>
                  <a:lnTo>
                    <a:pt x="2183125" y="1031569"/>
                  </a:lnTo>
                  <a:lnTo>
                    <a:pt x="2187245" y="1027122"/>
                  </a:lnTo>
                  <a:lnTo>
                    <a:pt x="2191366" y="1023310"/>
                  </a:lnTo>
                  <a:lnTo>
                    <a:pt x="2195486" y="1019498"/>
                  </a:lnTo>
                  <a:lnTo>
                    <a:pt x="2199607" y="1016004"/>
                  </a:lnTo>
                  <a:lnTo>
                    <a:pt x="2204044" y="1013146"/>
                  </a:lnTo>
                  <a:lnTo>
                    <a:pt x="2208799" y="1010922"/>
                  </a:lnTo>
                  <a:lnTo>
                    <a:pt x="2213236" y="1008699"/>
                  </a:lnTo>
                  <a:lnTo>
                    <a:pt x="2217991" y="1007111"/>
                  </a:lnTo>
                  <a:lnTo>
                    <a:pt x="2223062" y="1005840"/>
                  </a:lnTo>
                  <a:lnTo>
                    <a:pt x="2227817" y="1005205"/>
                  </a:lnTo>
                  <a:lnTo>
                    <a:pt x="2233205" y="1004887"/>
                  </a:lnTo>
                  <a:close/>
                  <a:moveTo>
                    <a:pt x="1560668" y="914401"/>
                  </a:moveTo>
                  <a:lnTo>
                    <a:pt x="1571788" y="914401"/>
                  </a:lnTo>
                  <a:lnTo>
                    <a:pt x="1582591" y="915671"/>
                  </a:lnTo>
                  <a:lnTo>
                    <a:pt x="1594029" y="917258"/>
                  </a:lnTo>
                  <a:lnTo>
                    <a:pt x="1604514" y="919480"/>
                  </a:lnTo>
                  <a:lnTo>
                    <a:pt x="1615317" y="922021"/>
                  </a:lnTo>
                  <a:lnTo>
                    <a:pt x="1625802" y="925196"/>
                  </a:lnTo>
                  <a:lnTo>
                    <a:pt x="1636287" y="928688"/>
                  </a:lnTo>
                  <a:lnTo>
                    <a:pt x="1646772" y="933133"/>
                  </a:lnTo>
                  <a:lnTo>
                    <a:pt x="1656939" y="937261"/>
                  </a:lnTo>
                  <a:lnTo>
                    <a:pt x="1666788" y="942023"/>
                  </a:lnTo>
                  <a:lnTo>
                    <a:pt x="1676638" y="946786"/>
                  </a:lnTo>
                  <a:lnTo>
                    <a:pt x="1686487" y="952183"/>
                  </a:lnTo>
                  <a:lnTo>
                    <a:pt x="1695384" y="957263"/>
                  </a:lnTo>
                  <a:lnTo>
                    <a:pt x="1704598" y="962978"/>
                  </a:lnTo>
                  <a:lnTo>
                    <a:pt x="1712859" y="968693"/>
                  </a:lnTo>
                  <a:lnTo>
                    <a:pt x="1721120" y="974726"/>
                  </a:lnTo>
                  <a:lnTo>
                    <a:pt x="1729063" y="980441"/>
                  </a:lnTo>
                  <a:lnTo>
                    <a:pt x="1736371" y="986473"/>
                  </a:lnTo>
                  <a:lnTo>
                    <a:pt x="1750033" y="997586"/>
                  </a:lnTo>
                  <a:lnTo>
                    <a:pt x="1762106" y="1008698"/>
                  </a:lnTo>
                  <a:lnTo>
                    <a:pt x="1771956" y="1018858"/>
                  </a:lnTo>
                  <a:lnTo>
                    <a:pt x="1779264" y="1027748"/>
                  </a:lnTo>
                  <a:lnTo>
                    <a:pt x="1782441" y="1031558"/>
                  </a:lnTo>
                  <a:lnTo>
                    <a:pt x="1784665" y="1034733"/>
                  </a:lnTo>
                  <a:lnTo>
                    <a:pt x="1786254" y="1037908"/>
                  </a:lnTo>
                  <a:lnTo>
                    <a:pt x="1787207" y="1040448"/>
                  </a:lnTo>
                  <a:lnTo>
                    <a:pt x="1788160" y="1045845"/>
                  </a:lnTo>
                  <a:lnTo>
                    <a:pt x="1788478" y="1053783"/>
                  </a:lnTo>
                  <a:lnTo>
                    <a:pt x="1789113" y="1076643"/>
                  </a:lnTo>
                  <a:lnTo>
                    <a:pt x="1789113" y="1107440"/>
                  </a:lnTo>
                  <a:lnTo>
                    <a:pt x="1788478" y="1144588"/>
                  </a:lnTo>
                  <a:lnTo>
                    <a:pt x="1787525" y="1187133"/>
                  </a:lnTo>
                  <a:lnTo>
                    <a:pt x="1786254" y="1233488"/>
                  </a:lnTo>
                  <a:lnTo>
                    <a:pt x="1784347" y="1282383"/>
                  </a:lnTo>
                  <a:lnTo>
                    <a:pt x="1782123" y="1331913"/>
                  </a:lnTo>
                  <a:lnTo>
                    <a:pt x="1672507" y="1331913"/>
                  </a:lnTo>
                  <a:lnTo>
                    <a:pt x="1674096" y="1293813"/>
                  </a:lnTo>
                  <a:lnTo>
                    <a:pt x="1674732" y="1258253"/>
                  </a:lnTo>
                  <a:lnTo>
                    <a:pt x="1675685" y="1225550"/>
                  </a:lnTo>
                  <a:lnTo>
                    <a:pt x="1676002" y="1197293"/>
                  </a:lnTo>
                  <a:lnTo>
                    <a:pt x="1675685" y="1174115"/>
                  </a:lnTo>
                  <a:lnTo>
                    <a:pt x="1674732" y="1156970"/>
                  </a:lnTo>
                  <a:lnTo>
                    <a:pt x="1674096" y="1150938"/>
                  </a:lnTo>
                  <a:lnTo>
                    <a:pt x="1673143" y="1147445"/>
                  </a:lnTo>
                  <a:lnTo>
                    <a:pt x="1672825" y="1145858"/>
                  </a:lnTo>
                  <a:lnTo>
                    <a:pt x="1672507" y="1144905"/>
                  </a:lnTo>
                  <a:lnTo>
                    <a:pt x="1672190" y="1144905"/>
                  </a:lnTo>
                  <a:lnTo>
                    <a:pt x="1671237" y="1145540"/>
                  </a:lnTo>
                  <a:lnTo>
                    <a:pt x="1669648" y="1147445"/>
                  </a:lnTo>
                  <a:lnTo>
                    <a:pt x="1668059" y="1149668"/>
                  </a:lnTo>
                  <a:lnTo>
                    <a:pt x="1666471" y="1151890"/>
                  </a:lnTo>
                  <a:lnTo>
                    <a:pt x="1654079" y="1331913"/>
                  </a:lnTo>
                  <a:lnTo>
                    <a:pt x="1602608" y="1331913"/>
                  </a:lnTo>
                  <a:lnTo>
                    <a:pt x="1602290" y="1283335"/>
                  </a:lnTo>
                  <a:lnTo>
                    <a:pt x="1598477" y="1283653"/>
                  </a:lnTo>
                  <a:lnTo>
                    <a:pt x="1586721" y="1284605"/>
                  </a:lnTo>
                  <a:lnTo>
                    <a:pt x="1568293" y="1285240"/>
                  </a:lnTo>
                  <a:lnTo>
                    <a:pt x="1556537" y="1285558"/>
                  </a:lnTo>
                  <a:lnTo>
                    <a:pt x="1543828" y="1285558"/>
                  </a:lnTo>
                  <a:lnTo>
                    <a:pt x="1529213" y="1285240"/>
                  </a:lnTo>
                  <a:lnTo>
                    <a:pt x="1513009" y="1284605"/>
                  </a:lnTo>
                  <a:lnTo>
                    <a:pt x="1496169" y="1283653"/>
                  </a:lnTo>
                  <a:lnTo>
                    <a:pt x="1477741" y="1282383"/>
                  </a:lnTo>
                  <a:lnTo>
                    <a:pt x="1457724" y="1280478"/>
                  </a:lnTo>
                  <a:lnTo>
                    <a:pt x="1437390" y="1277620"/>
                  </a:lnTo>
                  <a:lnTo>
                    <a:pt x="1415467" y="1274763"/>
                  </a:lnTo>
                  <a:lnTo>
                    <a:pt x="1392908" y="1270953"/>
                  </a:lnTo>
                  <a:lnTo>
                    <a:pt x="1381787" y="1268730"/>
                  </a:lnTo>
                  <a:lnTo>
                    <a:pt x="1370349" y="1266508"/>
                  </a:lnTo>
                  <a:lnTo>
                    <a:pt x="1359547" y="1263968"/>
                  </a:lnTo>
                  <a:lnTo>
                    <a:pt x="1348426" y="1261110"/>
                  </a:lnTo>
                  <a:lnTo>
                    <a:pt x="1328092" y="1254760"/>
                  </a:lnTo>
                  <a:lnTo>
                    <a:pt x="1308710" y="1248410"/>
                  </a:lnTo>
                  <a:lnTo>
                    <a:pt x="1290282" y="1241743"/>
                  </a:lnTo>
                  <a:lnTo>
                    <a:pt x="1273443" y="1234440"/>
                  </a:lnTo>
                  <a:lnTo>
                    <a:pt x="1257556" y="1227455"/>
                  </a:lnTo>
                  <a:lnTo>
                    <a:pt x="1243259" y="1220153"/>
                  </a:lnTo>
                  <a:lnTo>
                    <a:pt x="1229914" y="1213485"/>
                  </a:lnTo>
                  <a:lnTo>
                    <a:pt x="1218794" y="1207135"/>
                  </a:lnTo>
                  <a:lnTo>
                    <a:pt x="1208626" y="1201103"/>
                  </a:lnTo>
                  <a:lnTo>
                    <a:pt x="1200366" y="1196340"/>
                  </a:lnTo>
                  <a:lnTo>
                    <a:pt x="1189245" y="1188720"/>
                  </a:lnTo>
                  <a:lnTo>
                    <a:pt x="1185115" y="1186180"/>
                  </a:lnTo>
                  <a:lnTo>
                    <a:pt x="1204814" y="1331913"/>
                  </a:lnTo>
                  <a:lnTo>
                    <a:pt x="1152071" y="1331913"/>
                  </a:lnTo>
                  <a:lnTo>
                    <a:pt x="1149529" y="1296670"/>
                  </a:lnTo>
                  <a:lnTo>
                    <a:pt x="1143810" y="1297305"/>
                  </a:lnTo>
                  <a:lnTo>
                    <a:pt x="1135549" y="1299210"/>
                  </a:lnTo>
                  <a:lnTo>
                    <a:pt x="1112355" y="1303655"/>
                  </a:lnTo>
                  <a:lnTo>
                    <a:pt x="1082489" y="1309688"/>
                  </a:lnTo>
                  <a:lnTo>
                    <a:pt x="1066285" y="1313180"/>
                  </a:lnTo>
                  <a:lnTo>
                    <a:pt x="1049445" y="1316038"/>
                  </a:lnTo>
                  <a:lnTo>
                    <a:pt x="1032606" y="1318895"/>
                  </a:lnTo>
                  <a:lnTo>
                    <a:pt x="1015766" y="1321118"/>
                  </a:lnTo>
                  <a:lnTo>
                    <a:pt x="999880" y="1322388"/>
                  </a:lnTo>
                  <a:lnTo>
                    <a:pt x="984629" y="1323658"/>
                  </a:lnTo>
                  <a:lnTo>
                    <a:pt x="977639" y="1323658"/>
                  </a:lnTo>
                  <a:lnTo>
                    <a:pt x="970649" y="1323658"/>
                  </a:lnTo>
                  <a:lnTo>
                    <a:pt x="964295" y="1323340"/>
                  </a:lnTo>
                  <a:lnTo>
                    <a:pt x="958575" y="1323023"/>
                  </a:lnTo>
                  <a:lnTo>
                    <a:pt x="953174" y="1322070"/>
                  </a:lnTo>
                  <a:lnTo>
                    <a:pt x="948090" y="1320483"/>
                  </a:lnTo>
                  <a:lnTo>
                    <a:pt x="943960" y="1319213"/>
                  </a:lnTo>
                  <a:lnTo>
                    <a:pt x="940783" y="1317625"/>
                  </a:lnTo>
                  <a:lnTo>
                    <a:pt x="934746" y="1305560"/>
                  </a:lnTo>
                  <a:lnTo>
                    <a:pt x="928709" y="1295083"/>
                  </a:lnTo>
                  <a:lnTo>
                    <a:pt x="917271" y="1275398"/>
                  </a:lnTo>
                  <a:lnTo>
                    <a:pt x="912505" y="1266508"/>
                  </a:lnTo>
                  <a:lnTo>
                    <a:pt x="908057" y="1257935"/>
                  </a:lnTo>
                  <a:lnTo>
                    <a:pt x="904244" y="1249680"/>
                  </a:lnTo>
                  <a:lnTo>
                    <a:pt x="902338" y="1244918"/>
                  </a:lnTo>
                  <a:lnTo>
                    <a:pt x="901067" y="1240790"/>
                  </a:lnTo>
                  <a:lnTo>
                    <a:pt x="900114" y="1236663"/>
                  </a:lnTo>
                  <a:lnTo>
                    <a:pt x="899161" y="1232535"/>
                  </a:lnTo>
                  <a:lnTo>
                    <a:pt x="898843" y="1228408"/>
                  </a:lnTo>
                  <a:lnTo>
                    <a:pt x="898525" y="1223963"/>
                  </a:lnTo>
                  <a:lnTo>
                    <a:pt x="898843" y="1219835"/>
                  </a:lnTo>
                  <a:lnTo>
                    <a:pt x="899161" y="1215390"/>
                  </a:lnTo>
                  <a:lnTo>
                    <a:pt x="900431" y="1210628"/>
                  </a:lnTo>
                  <a:lnTo>
                    <a:pt x="901385" y="1205865"/>
                  </a:lnTo>
                  <a:lnTo>
                    <a:pt x="903291" y="1201103"/>
                  </a:lnTo>
                  <a:lnTo>
                    <a:pt x="905197" y="1195705"/>
                  </a:lnTo>
                  <a:lnTo>
                    <a:pt x="908057" y="1190943"/>
                  </a:lnTo>
                  <a:lnTo>
                    <a:pt x="910916" y="1185228"/>
                  </a:lnTo>
                  <a:lnTo>
                    <a:pt x="914729" y="1179513"/>
                  </a:lnTo>
                  <a:lnTo>
                    <a:pt x="918542" y="1173480"/>
                  </a:lnTo>
                  <a:lnTo>
                    <a:pt x="922990" y="1167765"/>
                  </a:lnTo>
                  <a:lnTo>
                    <a:pt x="928391" y="1161098"/>
                  </a:lnTo>
                  <a:lnTo>
                    <a:pt x="939512" y="1146810"/>
                  </a:lnTo>
                  <a:lnTo>
                    <a:pt x="949361" y="1133793"/>
                  </a:lnTo>
                  <a:lnTo>
                    <a:pt x="967154" y="1109345"/>
                  </a:lnTo>
                  <a:lnTo>
                    <a:pt x="976050" y="1096963"/>
                  </a:lnTo>
                  <a:lnTo>
                    <a:pt x="985900" y="1084580"/>
                  </a:lnTo>
                  <a:lnTo>
                    <a:pt x="997338" y="1070928"/>
                  </a:lnTo>
                  <a:lnTo>
                    <a:pt x="1004328" y="1063943"/>
                  </a:lnTo>
                  <a:lnTo>
                    <a:pt x="1011318" y="1056323"/>
                  </a:lnTo>
                  <a:lnTo>
                    <a:pt x="1017673" y="1045528"/>
                  </a:lnTo>
                  <a:lnTo>
                    <a:pt x="1024663" y="1035368"/>
                  </a:lnTo>
                  <a:lnTo>
                    <a:pt x="1031335" y="1025525"/>
                  </a:lnTo>
                  <a:lnTo>
                    <a:pt x="1038007" y="1016318"/>
                  </a:lnTo>
                  <a:lnTo>
                    <a:pt x="1044997" y="1008063"/>
                  </a:lnTo>
                  <a:lnTo>
                    <a:pt x="1051669" y="1000443"/>
                  </a:lnTo>
                  <a:lnTo>
                    <a:pt x="1058659" y="993141"/>
                  </a:lnTo>
                  <a:lnTo>
                    <a:pt x="1065967" y="986473"/>
                  </a:lnTo>
                  <a:lnTo>
                    <a:pt x="1073593" y="980123"/>
                  </a:lnTo>
                  <a:lnTo>
                    <a:pt x="1080583" y="974091"/>
                  </a:lnTo>
                  <a:lnTo>
                    <a:pt x="1088208" y="968693"/>
                  </a:lnTo>
                  <a:lnTo>
                    <a:pt x="1096151" y="963931"/>
                  </a:lnTo>
                  <a:lnTo>
                    <a:pt x="1104094" y="959168"/>
                  </a:lnTo>
                  <a:lnTo>
                    <a:pt x="1111720" y="954723"/>
                  </a:lnTo>
                  <a:lnTo>
                    <a:pt x="1119663" y="950913"/>
                  </a:lnTo>
                  <a:lnTo>
                    <a:pt x="1127924" y="947738"/>
                  </a:lnTo>
                  <a:lnTo>
                    <a:pt x="1136185" y="944246"/>
                  </a:lnTo>
                  <a:lnTo>
                    <a:pt x="1145081" y="941388"/>
                  </a:lnTo>
                  <a:lnTo>
                    <a:pt x="1153660" y="938531"/>
                  </a:lnTo>
                  <a:lnTo>
                    <a:pt x="1162238" y="935991"/>
                  </a:lnTo>
                  <a:lnTo>
                    <a:pt x="1171452" y="933768"/>
                  </a:lnTo>
                  <a:lnTo>
                    <a:pt x="1180349" y="931863"/>
                  </a:lnTo>
                  <a:lnTo>
                    <a:pt x="1199412" y="928053"/>
                  </a:lnTo>
                  <a:lnTo>
                    <a:pt x="1218794" y="924561"/>
                  </a:lnTo>
                  <a:lnTo>
                    <a:pt x="1239128" y="921703"/>
                  </a:lnTo>
                  <a:lnTo>
                    <a:pt x="1282021" y="915988"/>
                  </a:lnTo>
                  <a:lnTo>
                    <a:pt x="1284881" y="915671"/>
                  </a:lnTo>
                  <a:lnTo>
                    <a:pt x="1287740" y="915671"/>
                  </a:lnTo>
                  <a:lnTo>
                    <a:pt x="1292824" y="915671"/>
                  </a:lnTo>
                  <a:lnTo>
                    <a:pt x="1366537" y="1187768"/>
                  </a:lnTo>
                  <a:lnTo>
                    <a:pt x="1368125" y="1176973"/>
                  </a:lnTo>
                  <a:lnTo>
                    <a:pt x="1393226" y="990283"/>
                  </a:lnTo>
                  <a:lnTo>
                    <a:pt x="1386236" y="972186"/>
                  </a:lnTo>
                  <a:lnTo>
                    <a:pt x="1400216" y="947738"/>
                  </a:lnTo>
                  <a:lnTo>
                    <a:pt x="1432306" y="947421"/>
                  </a:lnTo>
                  <a:lnTo>
                    <a:pt x="1445968" y="972186"/>
                  </a:lnTo>
                  <a:lnTo>
                    <a:pt x="1439614" y="993776"/>
                  </a:lnTo>
                  <a:lnTo>
                    <a:pt x="1462490" y="1190943"/>
                  </a:lnTo>
                  <a:lnTo>
                    <a:pt x="1522858" y="924243"/>
                  </a:lnTo>
                  <a:lnTo>
                    <a:pt x="1529530" y="921386"/>
                  </a:lnTo>
                  <a:lnTo>
                    <a:pt x="1534932" y="918846"/>
                  </a:lnTo>
                  <a:lnTo>
                    <a:pt x="1537791" y="916940"/>
                  </a:lnTo>
                  <a:lnTo>
                    <a:pt x="1538427" y="915988"/>
                  </a:lnTo>
                  <a:lnTo>
                    <a:pt x="1549865" y="915036"/>
                  </a:lnTo>
                  <a:lnTo>
                    <a:pt x="1560668" y="914401"/>
                  </a:lnTo>
                  <a:close/>
                  <a:moveTo>
                    <a:pt x="170497" y="661035"/>
                  </a:moveTo>
                  <a:lnTo>
                    <a:pt x="168576" y="681657"/>
                  </a:lnTo>
                  <a:lnTo>
                    <a:pt x="168275" y="683619"/>
                  </a:lnTo>
                  <a:lnTo>
                    <a:pt x="167640" y="691889"/>
                  </a:lnTo>
                  <a:lnTo>
                    <a:pt x="167640" y="695282"/>
                  </a:lnTo>
                  <a:lnTo>
                    <a:pt x="167322" y="700477"/>
                  </a:lnTo>
                  <a:lnTo>
                    <a:pt x="167640" y="700795"/>
                  </a:lnTo>
                  <a:lnTo>
                    <a:pt x="167640" y="695282"/>
                  </a:lnTo>
                  <a:lnTo>
                    <a:pt x="168275" y="684891"/>
                  </a:lnTo>
                  <a:lnTo>
                    <a:pt x="168576" y="681657"/>
                  </a:lnTo>
                  <a:lnTo>
                    <a:pt x="169545" y="675349"/>
                  </a:lnTo>
                  <a:lnTo>
                    <a:pt x="170497" y="668033"/>
                  </a:lnTo>
                  <a:lnTo>
                    <a:pt x="170497" y="664534"/>
                  </a:lnTo>
                  <a:lnTo>
                    <a:pt x="170497" y="661035"/>
                  </a:lnTo>
                  <a:close/>
                  <a:moveTo>
                    <a:pt x="2571454" y="661035"/>
                  </a:moveTo>
                  <a:lnTo>
                    <a:pt x="2571454" y="664534"/>
                  </a:lnTo>
                  <a:lnTo>
                    <a:pt x="2571137" y="668033"/>
                  </a:lnTo>
                  <a:lnTo>
                    <a:pt x="2572406" y="675349"/>
                  </a:lnTo>
                  <a:lnTo>
                    <a:pt x="2573358" y="683619"/>
                  </a:lnTo>
                  <a:lnTo>
                    <a:pt x="2573992" y="691889"/>
                  </a:lnTo>
                  <a:lnTo>
                    <a:pt x="2574310" y="700795"/>
                  </a:lnTo>
                  <a:lnTo>
                    <a:pt x="2574627" y="700477"/>
                  </a:lnTo>
                  <a:lnTo>
                    <a:pt x="2573675" y="684891"/>
                  </a:lnTo>
                  <a:lnTo>
                    <a:pt x="2571454" y="661035"/>
                  </a:lnTo>
                  <a:close/>
                  <a:moveTo>
                    <a:pt x="197485" y="574519"/>
                  </a:moveTo>
                  <a:lnTo>
                    <a:pt x="195897" y="575155"/>
                  </a:lnTo>
                  <a:lnTo>
                    <a:pt x="194310" y="576109"/>
                  </a:lnTo>
                  <a:lnTo>
                    <a:pt x="192405" y="577381"/>
                  </a:lnTo>
                  <a:lnTo>
                    <a:pt x="190817" y="579290"/>
                  </a:lnTo>
                  <a:lnTo>
                    <a:pt x="189230" y="581198"/>
                  </a:lnTo>
                  <a:lnTo>
                    <a:pt x="186690" y="585969"/>
                  </a:lnTo>
                  <a:lnTo>
                    <a:pt x="189865" y="582789"/>
                  </a:lnTo>
                  <a:lnTo>
                    <a:pt x="192722" y="579608"/>
                  </a:lnTo>
                  <a:lnTo>
                    <a:pt x="195897" y="576745"/>
                  </a:lnTo>
                  <a:lnTo>
                    <a:pt x="199390" y="574519"/>
                  </a:lnTo>
                  <a:lnTo>
                    <a:pt x="197485" y="574519"/>
                  </a:lnTo>
                  <a:close/>
                  <a:moveTo>
                    <a:pt x="2542584" y="574518"/>
                  </a:moveTo>
                  <a:lnTo>
                    <a:pt x="2545757" y="576745"/>
                  </a:lnTo>
                  <a:lnTo>
                    <a:pt x="2549247" y="579608"/>
                  </a:lnTo>
                  <a:lnTo>
                    <a:pt x="2552102" y="582788"/>
                  </a:lnTo>
                  <a:lnTo>
                    <a:pt x="2555274" y="585969"/>
                  </a:lnTo>
                  <a:lnTo>
                    <a:pt x="2552102" y="581198"/>
                  </a:lnTo>
                  <a:lnTo>
                    <a:pt x="2550833" y="579290"/>
                  </a:lnTo>
                  <a:lnTo>
                    <a:pt x="2549247" y="577381"/>
                  </a:lnTo>
                  <a:lnTo>
                    <a:pt x="2547660" y="576109"/>
                  </a:lnTo>
                  <a:lnTo>
                    <a:pt x="2545757" y="575155"/>
                  </a:lnTo>
                  <a:lnTo>
                    <a:pt x="2544488" y="574518"/>
                  </a:lnTo>
                  <a:lnTo>
                    <a:pt x="2542584" y="574518"/>
                  </a:lnTo>
                  <a:close/>
                  <a:moveTo>
                    <a:pt x="331470" y="485775"/>
                  </a:moveTo>
                  <a:lnTo>
                    <a:pt x="347662" y="485775"/>
                  </a:lnTo>
                  <a:lnTo>
                    <a:pt x="363537" y="486729"/>
                  </a:lnTo>
                  <a:lnTo>
                    <a:pt x="378460" y="488638"/>
                  </a:lnTo>
                  <a:lnTo>
                    <a:pt x="393700" y="490864"/>
                  </a:lnTo>
                  <a:lnTo>
                    <a:pt x="407988" y="493409"/>
                  </a:lnTo>
                  <a:lnTo>
                    <a:pt x="421323" y="497226"/>
                  </a:lnTo>
                  <a:lnTo>
                    <a:pt x="434658" y="501043"/>
                  </a:lnTo>
                  <a:lnTo>
                    <a:pt x="447040" y="505178"/>
                  </a:lnTo>
                  <a:lnTo>
                    <a:pt x="459105" y="509631"/>
                  </a:lnTo>
                  <a:lnTo>
                    <a:pt x="470535" y="514402"/>
                  </a:lnTo>
                  <a:lnTo>
                    <a:pt x="481013" y="519491"/>
                  </a:lnTo>
                  <a:lnTo>
                    <a:pt x="491173" y="524580"/>
                  </a:lnTo>
                  <a:lnTo>
                    <a:pt x="500698" y="529670"/>
                  </a:lnTo>
                  <a:lnTo>
                    <a:pt x="509270" y="534759"/>
                  </a:lnTo>
                  <a:lnTo>
                    <a:pt x="517208" y="539848"/>
                  </a:lnTo>
                  <a:lnTo>
                    <a:pt x="524510" y="544301"/>
                  </a:lnTo>
                  <a:lnTo>
                    <a:pt x="536575" y="552889"/>
                  </a:lnTo>
                  <a:lnTo>
                    <a:pt x="545465" y="559569"/>
                  </a:lnTo>
                  <a:lnTo>
                    <a:pt x="550863" y="564340"/>
                  </a:lnTo>
                  <a:lnTo>
                    <a:pt x="552450" y="565612"/>
                  </a:lnTo>
                  <a:lnTo>
                    <a:pt x="550863" y="569747"/>
                  </a:lnTo>
                  <a:lnTo>
                    <a:pt x="548005" y="574837"/>
                  </a:lnTo>
                  <a:lnTo>
                    <a:pt x="544195" y="581198"/>
                  </a:lnTo>
                  <a:lnTo>
                    <a:pt x="539750" y="587878"/>
                  </a:lnTo>
                  <a:lnTo>
                    <a:pt x="534035" y="595512"/>
                  </a:lnTo>
                  <a:lnTo>
                    <a:pt x="530860" y="599647"/>
                  </a:lnTo>
                  <a:lnTo>
                    <a:pt x="527050" y="603463"/>
                  </a:lnTo>
                  <a:lnTo>
                    <a:pt x="523240" y="607280"/>
                  </a:lnTo>
                  <a:lnTo>
                    <a:pt x="518795" y="610779"/>
                  </a:lnTo>
                  <a:lnTo>
                    <a:pt x="514350" y="614278"/>
                  </a:lnTo>
                  <a:lnTo>
                    <a:pt x="509588" y="617777"/>
                  </a:lnTo>
                  <a:lnTo>
                    <a:pt x="504508" y="620640"/>
                  </a:lnTo>
                  <a:lnTo>
                    <a:pt x="498793" y="623502"/>
                  </a:lnTo>
                  <a:lnTo>
                    <a:pt x="493078" y="626047"/>
                  </a:lnTo>
                  <a:lnTo>
                    <a:pt x="487045" y="627955"/>
                  </a:lnTo>
                  <a:lnTo>
                    <a:pt x="480695" y="629228"/>
                  </a:lnTo>
                  <a:lnTo>
                    <a:pt x="474028" y="630500"/>
                  </a:lnTo>
                  <a:lnTo>
                    <a:pt x="466725" y="630818"/>
                  </a:lnTo>
                  <a:lnTo>
                    <a:pt x="459423" y="630818"/>
                  </a:lnTo>
                  <a:lnTo>
                    <a:pt x="451803" y="630182"/>
                  </a:lnTo>
                  <a:lnTo>
                    <a:pt x="443548" y="628910"/>
                  </a:lnTo>
                  <a:lnTo>
                    <a:pt x="434975" y="626683"/>
                  </a:lnTo>
                  <a:lnTo>
                    <a:pt x="426403" y="624139"/>
                  </a:lnTo>
                  <a:lnTo>
                    <a:pt x="417195" y="620322"/>
                  </a:lnTo>
                  <a:lnTo>
                    <a:pt x="407353" y="615869"/>
                  </a:lnTo>
                  <a:lnTo>
                    <a:pt x="396557" y="610461"/>
                  </a:lnTo>
                  <a:lnTo>
                    <a:pt x="385127" y="605690"/>
                  </a:lnTo>
                  <a:lnTo>
                    <a:pt x="408305" y="616823"/>
                  </a:lnTo>
                  <a:lnTo>
                    <a:pt x="430848" y="627955"/>
                  </a:lnTo>
                  <a:lnTo>
                    <a:pt x="441643" y="632727"/>
                  </a:lnTo>
                  <a:lnTo>
                    <a:pt x="452120" y="637180"/>
                  </a:lnTo>
                  <a:lnTo>
                    <a:pt x="462280" y="641315"/>
                  </a:lnTo>
                  <a:lnTo>
                    <a:pt x="472440" y="645132"/>
                  </a:lnTo>
                  <a:lnTo>
                    <a:pt x="481965" y="648312"/>
                  </a:lnTo>
                  <a:lnTo>
                    <a:pt x="491173" y="650539"/>
                  </a:lnTo>
                  <a:lnTo>
                    <a:pt x="500063" y="652129"/>
                  </a:lnTo>
                  <a:lnTo>
                    <a:pt x="504190" y="652447"/>
                  </a:lnTo>
                  <a:lnTo>
                    <a:pt x="508318" y="652447"/>
                  </a:lnTo>
                  <a:lnTo>
                    <a:pt x="512128" y="652447"/>
                  </a:lnTo>
                  <a:lnTo>
                    <a:pt x="515620" y="652129"/>
                  </a:lnTo>
                  <a:lnTo>
                    <a:pt x="519430" y="651493"/>
                  </a:lnTo>
                  <a:lnTo>
                    <a:pt x="522923" y="650539"/>
                  </a:lnTo>
                  <a:lnTo>
                    <a:pt x="526415" y="649267"/>
                  </a:lnTo>
                  <a:lnTo>
                    <a:pt x="529590" y="647676"/>
                  </a:lnTo>
                  <a:lnTo>
                    <a:pt x="532765" y="646086"/>
                  </a:lnTo>
                  <a:lnTo>
                    <a:pt x="535623" y="643541"/>
                  </a:lnTo>
                  <a:lnTo>
                    <a:pt x="536893" y="651493"/>
                  </a:lnTo>
                  <a:lnTo>
                    <a:pt x="537210" y="659127"/>
                  </a:lnTo>
                  <a:lnTo>
                    <a:pt x="537845" y="673440"/>
                  </a:lnTo>
                  <a:lnTo>
                    <a:pt x="537845" y="687118"/>
                  </a:lnTo>
                  <a:lnTo>
                    <a:pt x="537210" y="700159"/>
                  </a:lnTo>
                  <a:lnTo>
                    <a:pt x="538163" y="699205"/>
                  </a:lnTo>
                  <a:lnTo>
                    <a:pt x="539433" y="697932"/>
                  </a:lnTo>
                  <a:lnTo>
                    <a:pt x="540703" y="697296"/>
                  </a:lnTo>
                  <a:lnTo>
                    <a:pt x="541973" y="696660"/>
                  </a:lnTo>
                  <a:lnTo>
                    <a:pt x="542925" y="697296"/>
                  </a:lnTo>
                  <a:lnTo>
                    <a:pt x="543243" y="698251"/>
                  </a:lnTo>
                  <a:lnTo>
                    <a:pt x="543878" y="699841"/>
                  </a:lnTo>
                  <a:lnTo>
                    <a:pt x="543878" y="702067"/>
                  </a:lnTo>
                  <a:lnTo>
                    <a:pt x="544195" y="708429"/>
                  </a:lnTo>
                  <a:lnTo>
                    <a:pt x="544195" y="716063"/>
                  </a:lnTo>
                  <a:lnTo>
                    <a:pt x="543878" y="725287"/>
                  </a:lnTo>
                  <a:lnTo>
                    <a:pt x="542925" y="735466"/>
                  </a:lnTo>
                  <a:lnTo>
                    <a:pt x="540703" y="757413"/>
                  </a:lnTo>
                  <a:lnTo>
                    <a:pt x="537528" y="779042"/>
                  </a:lnTo>
                  <a:lnTo>
                    <a:pt x="534670" y="796536"/>
                  </a:lnTo>
                  <a:lnTo>
                    <a:pt x="533083" y="802898"/>
                  </a:lnTo>
                  <a:lnTo>
                    <a:pt x="531813" y="807669"/>
                  </a:lnTo>
                  <a:lnTo>
                    <a:pt x="531178" y="808623"/>
                  </a:lnTo>
                  <a:lnTo>
                    <a:pt x="530860" y="809577"/>
                  </a:lnTo>
                  <a:lnTo>
                    <a:pt x="530543" y="809577"/>
                  </a:lnTo>
                  <a:lnTo>
                    <a:pt x="529908" y="808623"/>
                  </a:lnTo>
                  <a:lnTo>
                    <a:pt x="528638" y="820392"/>
                  </a:lnTo>
                  <a:lnTo>
                    <a:pt x="526733" y="831525"/>
                  </a:lnTo>
                  <a:lnTo>
                    <a:pt x="524510" y="842657"/>
                  </a:lnTo>
                  <a:lnTo>
                    <a:pt x="521335" y="853154"/>
                  </a:lnTo>
                  <a:lnTo>
                    <a:pt x="518478" y="863650"/>
                  </a:lnTo>
                  <a:lnTo>
                    <a:pt x="514985" y="873829"/>
                  </a:lnTo>
                  <a:lnTo>
                    <a:pt x="510858" y="883689"/>
                  </a:lnTo>
                  <a:lnTo>
                    <a:pt x="506730" y="892913"/>
                  </a:lnTo>
                  <a:lnTo>
                    <a:pt x="502285" y="902138"/>
                  </a:lnTo>
                  <a:lnTo>
                    <a:pt x="497205" y="911044"/>
                  </a:lnTo>
                  <a:lnTo>
                    <a:pt x="492443" y="919314"/>
                  </a:lnTo>
                  <a:lnTo>
                    <a:pt x="486728" y="927584"/>
                  </a:lnTo>
                  <a:lnTo>
                    <a:pt x="481013" y="935536"/>
                  </a:lnTo>
                  <a:lnTo>
                    <a:pt x="475615" y="943170"/>
                  </a:lnTo>
                  <a:lnTo>
                    <a:pt x="469583" y="950167"/>
                  </a:lnTo>
                  <a:lnTo>
                    <a:pt x="463550" y="957165"/>
                  </a:lnTo>
                  <a:lnTo>
                    <a:pt x="457200" y="963209"/>
                  </a:lnTo>
                  <a:lnTo>
                    <a:pt x="450850" y="969252"/>
                  </a:lnTo>
                  <a:lnTo>
                    <a:pt x="443865" y="974659"/>
                  </a:lnTo>
                  <a:lnTo>
                    <a:pt x="437198" y="980067"/>
                  </a:lnTo>
                  <a:lnTo>
                    <a:pt x="430530" y="984838"/>
                  </a:lnTo>
                  <a:lnTo>
                    <a:pt x="423545" y="989609"/>
                  </a:lnTo>
                  <a:lnTo>
                    <a:pt x="416878" y="993744"/>
                  </a:lnTo>
                  <a:lnTo>
                    <a:pt x="410210" y="997243"/>
                  </a:lnTo>
                  <a:lnTo>
                    <a:pt x="402908" y="1000742"/>
                  </a:lnTo>
                  <a:lnTo>
                    <a:pt x="396240" y="1003286"/>
                  </a:lnTo>
                  <a:lnTo>
                    <a:pt x="389255" y="1006149"/>
                  </a:lnTo>
                  <a:lnTo>
                    <a:pt x="382587" y="1008057"/>
                  </a:lnTo>
                  <a:lnTo>
                    <a:pt x="375920" y="1009330"/>
                  </a:lnTo>
                  <a:lnTo>
                    <a:pt x="369252" y="1010602"/>
                  </a:lnTo>
                  <a:lnTo>
                    <a:pt x="362585" y="1011238"/>
                  </a:lnTo>
                  <a:lnTo>
                    <a:pt x="356235" y="1011238"/>
                  </a:lnTo>
                  <a:lnTo>
                    <a:pt x="351155" y="1011238"/>
                  </a:lnTo>
                  <a:lnTo>
                    <a:pt x="345440" y="1010602"/>
                  </a:lnTo>
                  <a:lnTo>
                    <a:pt x="339725" y="1009330"/>
                  </a:lnTo>
                  <a:lnTo>
                    <a:pt x="334010" y="1007421"/>
                  </a:lnTo>
                  <a:lnTo>
                    <a:pt x="327977" y="1005831"/>
                  </a:lnTo>
                  <a:lnTo>
                    <a:pt x="321945" y="1002968"/>
                  </a:lnTo>
                  <a:lnTo>
                    <a:pt x="315595" y="1000105"/>
                  </a:lnTo>
                  <a:lnTo>
                    <a:pt x="309245" y="996607"/>
                  </a:lnTo>
                  <a:lnTo>
                    <a:pt x="302895" y="992790"/>
                  </a:lnTo>
                  <a:lnTo>
                    <a:pt x="296227" y="988655"/>
                  </a:lnTo>
                  <a:lnTo>
                    <a:pt x="289877" y="984202"/>
                  </a:lnTo>
                  <a:lnTo>
                    <a:pt x="282892" y="979430"/>
                  </a:lnTo>
                  <a:lnTo>
                    <a:pt x="276542" y="974023"/>
                  </a:lnTo>
                  <a:lnTo>
                    <a:pt x="269875" y="968298"/>
                  </a:lnTo>
                  <a:lnTo>
                    <a:pt x="263207" y="962254"/>
                  </a:lnTo>
                  <a:lnTo>
                    <a:pt x="256540" y="955893"/>
                  </a:lnTo>
                  <a:lnTo>
                    <a:pt x="250190" y="949213"/>
                  </a:lnTo>
                  <a:lnTo>
                    <a:pt x="243840" y="941897"/>
                  </a:lnTo>
                  <a:lnTo>
                    <a:pt x="237490" y="934900"/>
                  </a:lnTo>
                  <a:lnTo>
                    <a:pt x="231457" y="927266"/>
                  </a:lnTo>
                  <a:lnTo>
                    <a:pt x="225425" y="919314"/>
                  </a:lnTo>
                  <a:lnTo>
                    <a:pt x="219710" y="911044"/>
                  </a:lnTo>
                  <a:lnTo>
                    <a:pt x="214312" y="902774"/>
                  </a:lnTo>
                  <a:lnTo>
                    <a:pt x="208915" y="893868"/>
                  </a:lnTo>
                  <a:lnTo>
                    <a:pt x="203517" y="885280"/>
                  </a:lnTo>
                  <a:lnTo>
                    <a:pt x="198755" y="875737"/>
                  </a:lnTo>
                  <a:lnTo>
                    <a:pt x="194310" y="866195"/>
                  </a:lnTo>
                  <a:lnTo>
                    <a:pt x="190182" y="856971"/>
                  </a:lnTo>
                  <a:lnTo>
                    <a:pt x="186055" y="846792"/>
                  </a:lnTo>
                  <a:lnTo>
                    <a:pt x="182245" y="836932"/>
                  </a:lnTo>
                  <a:lnTo>
                    <a:pt x="179070" y="826754"/>
                  </a:lnTo>
                  <a:lnTo>
                    <a:pt x="176212" y="816257"/>
                  </a:lnTo>
                  <a:lnTo>
                    <a:pt x="173990" y="822937"/>
                  </a:lnTo>
                  <a:lnTo>
                    <a:pt x="172402" y="826117"/>
                  </a:lnTo>
                  <a:lnTo>
                    <a:pt x="171450" y="828344"/>
                  </a:lnTo>
                  <a:lnTo>
                    <a:pt x="169862" y="830252"/>
                  </a:lnTo>
                  <a:lnTo>
                    <a:pt x="168275" y="831525"/>
                  </a:lnTo>
                  <a:lnTo>
                    <a:pt x="167322" y="832479"/>
                  </a:lnTo>
                  <a:lnTo>
                    <a:pt x="165417" y="832797"/>
                  </a:lnTo>
                  <a:lnTo>
                    <a:pt x="163830" y="832479"/>
                  </a:lnTo>
                  <a:lnTo>
                    <a:pt x="162242" y="831207"/>
                  </a:lnTo>
                  <a:lnTo>
                    <a:pt x="160655" y="829616"/>
                  </a:lnTo>
                  <a:lnTo>
                    <a:pt x="159385" y="827390"/>
                  </a:lnTo>
                  <a:lnTo>
                    <a:pt x="157797" y="824845"/>
                  </a:lnTo>
                  <a:lnTo>
                    <a:pt x="156210" y="821346"/>
                  </a:lnTo>
                  <a:lnTo>
                    <a:pt x="153987" y="813076"/>
                  </a:lnTo>
                  <a:lnTo>
                    <a:pt x="152082" y="803534"/>
                  </a:lnTo>
                  <a:lnTo>
                    <a:pt x="150495" y="792083"/>
                  </a:lnTo>
                  <a:lnTo>
                    <a:pt x="149542" y="779678"/>
                  </a:lnTo>
                  <a:lnTo>
                    <a:pt x="149225" y="766637"/>
                  </a:lnTo>
                  <a:lnTo>
                    <a:pt x="149542" y="753914"/>
                  </a:lnTo>
                  <a:lnTo>
                    <a:pt x="150177" y="742781"/>
                  </a:lnTo>
                  <a:lnTo>
                    <a:pt x="151765" y="732285"/>
                  </a:lnTo>
                  <a:lnTo>
                    <a:pt x="153352" y="722742"/>
                  </a:lnTo>
                  <a:lnTo>
                    <a:pt x="155257" y="714790"/>
                  </a:lnTo>
                  <a:lnTo>
                    <a:pt x="157797" y="708429"/>
                  </a:lnTo>
                  <a:lnTo>
                    <a:pt x="159067" y="705884"/>
                  </a:lnTo>
                  <a:lnTo>
                    <a:pt x="160337" y="703976"/>
                  </a:lnTo>
                  <a:lnTo>
                    <a:pt x="161607" y="702067"/>
                  </a:lnTo>
                  <a:lnTo>
                    <a:pt x="163195" y="700795"/>
                  </a:lnTo>
                  <a:lnTo>
                    <a:pt x="158432" y="696024"/>
                  </a:lnTo>
                  <a:lnTo>
                    <a:pt x="154622" y="690617"/>
                  </a:lnTo>
                  <a:lnTo>
                    <a:pt x="151447" y="685209"/>
                  </a:lnTo>
                  <a:lnTo>
                    <a:pt x="148907" y="679166"/>
                  </a:lnTo>
                  <a:lnTo>
                    <a:pt x="147002" y="672804"/>
                  </a:lnTo>
                  <a:lnTo>
                    <a:pt x="145097" y="666443"/>
                  </a:lnTo>
                  <a:lnTo>
                    <a:pt x="143827" y="659763"/>
                  </a:lnTo>
                  <a:lnTo>
                    <a:pt x="143192" y="653083"/>
                  </a:lnTo>
                  <a:lnTo>
                    <a:pt x="142875" y="646086"/>
                  </a:lnTo>
                  <a:lnTo>
                    <a:pt x="142875" y="639088"/>
                  </a:lnTo>
                  <a:lnTo>
                    <a:pt x="143510" y="632090"/>
                  </a:lnTo>
                  <a:lnTo>
                    <a:pt x="144145" y="624775"/>
                  </a:lnTo>
                  <a:lnTo>
                    <a:pt x="145415" y="617777"/>
                  </a:lnTo>
                  <a:lnTo>
                    <a:pt x="146367" y="610461"/>
                  </a:lnTo>
                  <a:lnTo>
                    <a:pt x="148272" y="603782"/>
                  </a:lnTo>
                  <a:lnTo>
                    <a:pt x="149860" y="596466"/>
                  </a:lnTo>
                  <a:lnTo>
                    <a:pt x="154305" y="583425"/>
                  </a:lnTo>
                  <a:lnTo>
                    <a:pt x="159385" y="570702"/>
                  </a:lnTo>
                  <a:lnTo>
                    <a:pt x="164465" y="558933"/>
                  </a:lnTo>
                  <a:lnTo>
                    <a:pt x="169862" y="548436"/>
                  </a:lnTo>
                  <a:lnTo>
                    <a:pt x="174942" y="539212"/>
                  </a:lnTo>
                  <a:lnTo>
                    <a:pt x="180022" y="532214"/>
                  </a:lnTo>
                  <a:lnTo>
                    <a:pt x="182562" y="529034"/>
                  </a:lnTo>
                  <a:lnTo>
                    <a:pt x="184467" y="526807"/>
                  </a:lnTo>
                  <a:lnTo>
                    <a:pt x="186690" y="525535"/>
                  </a:lnTo>
                  <a:lnTo>
                    <a:pt x="188277" y="524262"/>
                  </a:lnTo>
                  <a:lnTo>
                    <a:pt x="198120" y="519491"/>
                  </a:lnTo>
                  <a:lnTo>
                    <a:pt x="207327" y="514720"/>
                  </a:lnTo>
                  <a:lnTo>
                    <a:pt x="216852" y="510585"/>
                  </a:lnTo>
                  <a:lnTo>
                    <a:pt x="226377" y="507086"/>
                  </a:lnTo>
                  <a:lnTo>
                    <a:pt x="235267" y="503587"/>
                  </a:lnTo>
                  <a:lnTo>
                    <a:pt x="244792" y="500407"/>
                  </a:lnTo>
                  <a:lnTo>
                    <a:pt x="253682" y="497862"/>
                  </a:lnTo>
                  <a:lnTo>
                    <a:pt x="262572" y="495317"/>
                  </a:lnTo>
                  <a:lnTo>
                    <a:pt x="271780" y="493409"/>
                  </a:lnTo>
                  <a:lnTo>
                    <a:pt x="280352" y="491501"/>
                  </a:lnTo>
                  <a:lnTo>
                    <a:pt x="288925" y="489910"/>
                  </a:lnTo>
                  <a:lnTo>
                    <a:pt x="298132" y="488638"/>
                  </a:lnTo>
                  <a:lnTo>
                    <a:pt x="306387" y="487365"/>
                  </a:lnTo>
                  <a:lnTo>
                    <a:pt x="314960" y="486729"/>
                  </a:lnTo>
                  <a:lnTo>
                    <a:pt x="323215" y="486093"/>
                  </a:lnTo>
                  <a:lnTo>
                    <a:pt x="331470" y="485775"/>
                  </a:lnTo>
                  <a:close/>
                  <a:moveTo>
                    <a:pt x="2394109" y="485775"/>
                  </a:moveTo>
                  <a:lnTo>
                    <a:pt x="2410607" y="485775"/>
                  </a:lnTo>
                  <a:lnTo>
                    <a:pt x="2418538" y="486093"/>
                  </a:lnTo>
                  <a:lnTo>
                    <a:pt x="2427104" y="486729"/>
                  </a:lnTo>
                  <a:lnTo>
                    <a:pt x="2435352" y="487365"/>
                  </a:lnTo>
                  <a:lnTo>
                    <a:pt x="2443918" y="488638"/>
                  </a:lnTo>
                  <a:lnTo>
                    <a:pt x="2452801" y="489910"/>
                  </a:lnTo>
                  <a:lnTo>
                    <a:pt x="2461367" y="491500"/>
                  </a:lnTo>
                  <a:lnTo>
                    <a:pt x="2470250" y="493409"/>
                  </a:lnTo>
                  <a:lnTo>
                    <a:pt x="2479451" y="495317"/>
                  </a:lnTo>
                  <a:lnTo>
                    <a:pt x="2488334" y="497862"/>
                  </a:lnTo>
                  <a:lnTo>
                    <a:pt x="2497534" y="500407"/>
                  </a:lnTo>
                  <a:lnTo>
                    <a:pt x="2506417" y="503587"/>
                  </a:lnTo>
                  <a:lnTo>
                    <a:pt x="2515935" y="507086"/>
                  </a:lnTo>
                  <a:lnTo>
                    <a:pt x="2525135" y="510585"/>
                  </a:lnTo>
                  <a:lnTo>
                    <a:pt x="2534653" y="514720"/>
                  </a:lnTo>
                  <a:lnTo>
                    <a:pt x="2543853" y="519491"/>
                  </a:lnTo>
                  <a:lnTo>
                    <a:pt x="2553371" y="524262"/>
                  </a:lnTo>
                  <a:lnTo>
                    <a:pt x="2555274" y="525535"/>
                  </a:lnTo>
                  <a:lnTo>
                    <a:pt x="2557178" y="526807"/>
                  </a:lnTo>
                  <a:lnTo>
                    <a:pt x="2559399" y="529033"/>
                  </a:lnTo>
                  <a:lnTo>
                    <a:pt x="2561620" y="532214"/>
                  </a:lnTo>
                  <a:lnTo>
                    <a:pt x="2566378" y="539212"/>
                  </a:lnTo>
                  <a:lnTo>
                    <a:pt x="2571772" y="548436"/>
                  </a:lnTo>
                  <a:lnTo>
                    <a:pt x="2577482" y="558933"/>
                  </a:lnTo>
                  <a:lnTo>
                    <a:pt x="2582558" y="570702"/>
                  </a:lnTo>
                  <a:lnTo>
                    <a:pt x="2587634" y="583425"/>
                  </a:lnTo>
                  <a:lnTo>
                    <a:pt x="2591759" y="596466"/>
                  </a:lnTo>
                  <a:lnTo>
                    <a:pt x="2593662" y="603782"/>
                  </a:lnTo>
                  <a:lnTo>
                    <a:pt x="2594931" y="610461"/>
                  </a:lnTo>
                  <a:lnTo>
                    <a:pt x="2596517" y="617777"/>
                  </a:lnTo>
                  <a:lnTo>
                    <a:pt x="2597786" y="624775"/>
                  </a:lnTo>
                  <a:lnTo>
                    <a:pt x="2598421" y="632090"/>
                  </a:lnTo>
                  <a:lnTo>
                    <a:pt x="2598738" y="639088"/>
                  </a:lnTo>
                  <a:lnTo>
                    <a:pt x="2598738" y="646086"/>
                  </a:lnTo>
                  <a:lnTo>
                    <a:pt x="2598421" y="653083"/>
                  </a:lnTo>
                  <a:lnTo>
                    <a:pt x="2598104" y="659763"/>
                  </a:lnTo>
                  <a:lnTo>
                    <a:pt x="2596517" y="666443"/>
                  </a:lnTo>
                  <a:lnTo>
                    <a:pt x="2594931" y="672804"/>
                  </a:lnTo>
                  <a:lnTo>
                    <a:pt x="2592710" y="679166"/>
                  </a:lnTo>
                  <a:lnTo>
                    <a:pt x="2590172" y="685209"/>
                  </a:lnTo>
                  <a:lnTo>
                    <a:pt x="2586683" y="690617"/>
                  </a:lnTo>
                  <a:lnTo>
                    <a:pt x="2583193" y="696024"/>
                  </a:lnTo>
                  <a:lnTo>
                    <a:pt x="2578434" y="700795"/>
                  </a:lnTo>
                  <a:lnTo>
                    <a:pt x="2580020" y="702067"/>
                  </a:lnTo>
                  <a:lnTo>
                    <a:pt x="2581607" y="703976"/>
                  </a:lnTo>
                  <a:lnTo>
                    <a:pt x="2582558" y="705884"/>
                  </a:lnTo>
                  <a:lnTo>
                    <a:pt x="2584145" y="708429"/>
                  </a:lnTo>
                  <a:lnTo>
                    <a:pt x="2586365" y="714790"/>
                  </a:lnTo>
                  <a:lnTo>
                    <a:pt x="2588269" y="722742"/>
                  </a:lnTo>
                  <a:lnTo>
                    <a:pt x="2590172" y="732285"/>
                  </a:lnTo>
                  <a:lnTo>
                    <a:pt x="2591441" y="742781"/>
                  </a:lnTo>
                  <a:lnTo>
                    <a:pt x="2592076" y="753914"/>
                  </a:lnTo>
                  <a:lnTo>
                    <a:pt x="2592393" y="766637"/>
                  </a:lnTo>
                  <a:lnTo>
                    <a:pt x="2592076" y="779678"/>
                  </a:lnTo>
                  <a:lnTo>
                    <a:pt x="2591441" y="792083"/>
                  </a:lnTo>
                  <a:lnTo>
                    <a:pt x="2589855" y="803534"/>
                  </a:lnTo>
                  <a:lnTo>
                    <a:pt x="2587634" y="813076"/>
                  </a:lnTo>
                  <a:lnTo>
                    <a:pt x="2585414" y="821346"/>
                  </a:lnTo>
                  <a:lnTo>
                    <a:pt x="2584145" y="824845"/>
                  </a:lnTo>
                  <a:lnTo>
                    <a:pt x="2582558" y="827390"/>
                  </a:lnTo>
                  <a:lnTo>
                    <a:pt x="2581289" y="829616"/>
                  </a:lnTo>
                  <a:lnTo>
                    <a:pt x="2579703" y="831207"/>
                  </a:lnTo>
                  <a:lnTo>
                    <a:pt x="2577799" y="832479"/>
                  </a:lnTo>
                  <a:lnTo>
                    <a:pt x="2576213" y="832797"/>
                  </a:lnTo>
                  <a:lnTo>
                    <a:pt x="2574627" y="832479"/>
                  </a:lnTo>
                  <a:lnTo>
                    <a:pt x="2573358" y="831525"/>
                  </a:lnTo>
                  <a:lnTo>
                    <a:pt x="2571772" y="830252"/>
                  </a:lnTo>
                  <a:lnTo>
                    <a:pt x="2570503" y="828344"/>
                  </a:lnTo>
                  <a:lnTo>
                    <a:pt x="2569234" y="826117"/>
                  </a:lnTo>
                  <a:lnTo>
                    <a:pt x="2567965" y="822936"/>
                  </a:lnTo>
                  <a:lnTo>
                    <a:pt x="2565744" y="816257"/>
                  </a:lnTo>
                  <a:lnTo>
                    <a:pt x="2562889" y="826753"/>
                  </a:lnTo>
                  <a:lnTo>
                    <a:pt x="2559399" y="836932"/>
                  </a:lnTo>
                  <a:lnTo>
                    <a:pt x="2555592" y="846792"/>
                  </a:lnTo>
                  <a:lnTo>
                    <a:pt x="2551785" y="856971"/>
                  </a:lnTo>
                  <a:lnTo>
                    <a:pt x="2547343" y="866195"/>
                  </a:lnTo>
                  <a:lnTo>
                    <a:pt x="2542902" y="875737"/>
                  </a:lnTo>
                  <a:lnTo>
                    <a:pt x="2537825" y="885280"/>
                  </a:lnTo>
                  <a:lnTo>
                    <a:pt x="2533067" y="893868"/>
                  </a:lnTo>
                  <a:lnTo>
                    <a:pt x="2527356" y="902774"/>
                  </a:lnTo>
                  <a:lnTo>
                    <a:pt x="2522280" y="911044"/>
                  </a:lnTo>
                  <a:lnTo>
                    <a:pt x="2516252" y="919314"/>
                  </a:lnTo>
                  <a:lnTo>
                    <a:pt x="2510224" y="927266"/>
                  </a:lnTo>
                  <a:lnTo>
                    <a:pt x="2504197" y="934900"/>
                  </a:lnTo>
                  <a:lnTo>
                    <a:pt x="2497851" y="941897"/>
                  </a:lnTo>
                  <a:lnTo>
                    <a:pt x="2491824" y="949213"/>
                  </a:lnTo>
                  <a:lnTo>
                    <a:pt x="2484844" y="955893"/>
                  </a:lnTo>
                  <a:lnTo>
                    <a:pt x="2478499" y="962254"/>
                  </a:lnTo>
                  <a:lnTo>
                    <a:pt x="2472154" y="968298"/>
                  </a:lnTo>
                  <a:lnTo>
                    <a:pt x="2465492" y="974023"/>
                  </a:lnTo>
                  <a:lnTo>
                    <a:pt x="2458829" y="979430"/>
                  </a:lnTo>
                  <a:lnTo>
                    <a:pt x="2452167" y="984202"/>
                  </a:lnTo>
                  <a:lnTo>
                    <a:pt x="2445505" y="988654"/>
                  </a:lnTo>
                  <a:lnTo>
                    <a:pt x="2439159" y="992789"/>
                  </a:lnTo>
                  <a:lnTo>
                    <a:pt x="2432814" y="996607"/>
                  </a:lnTo>
                  <a:lnTo>
                    <a:pt x="2426469" y="1000105"/>
                  </a:lnTo>
                  <a:lnTo>
                    <a:pt x="2420124" y="1002968"/>
                  </a:lnTo>
                  <a:lnTo>
                    <a:pt x="2413462" y="1005831"/>
                  </a:lnTo>
                  <a:lnTo>
                    <a:pt x="2408069" y="1007421"/>
                  </a:lnTo>
                  <a:lnTo>
                    <a:pt x="2402041" y="1009330"/>
                  </a:lnTo>
                  <a:lnTo>
                    <a:pt x="2396330" y="1010602"/>
                  </a:lnTo>
                  <a:lnTo>
                    <a:pt x="2390937" y="1011238"/>
                  </a:lnTo>
                  <a:lnTo>
                    <a:pt x="2385861" y="1011238"/>
                  </a:lnTo>
                  <a:lnTo>
                    <a:pt x="2379516" y="1011238"/>
                  </a:lnTo>
                  <a:lnTo>
                    <a:pt x="2372536" y="1010602"/>
                  </a:lnTo>
                  <a:lnTo>
                    <a:pt x="2366191" y="1009330"/>
                  </a:lnTo>
                  <a:lnTo>
                    <a:pt x="2359529" y="1008057"/>
                  </a:lnTo>
                  <a:lnTo>
                    <a:pt x="2352866" y="1006149"/>
                  </a:lnTo>
                  <a:lnTo>
                    <a:pt x="2345887" y="1003286"/>
                  </a:lnTo>
                  <a:lnTo>
                    <a:pt x="2338907" y="1000742"/>
                  </a:lnTo>
                  <a:lnTo>
                    <a:pt x="2331928" y="997243"/>
                  </a:lnTo>
                  <a:lnTo>
                    <a:pt x="2325265" y="993744"/>
                  </a:lnTo>
                  <a:lnTo>
                    <a:pt x="2318286" y="989609"/>
                  </a:lnTo>
                  <a:lnTo>
                    <a:pt x="2311306" y="984838"/>
                  </a:lnTo>
                  <a:lnTo>
                    <a:pt x="2304644" y="980067"/>
                  </a:lnTo>
                  <a:lnTo>
                    <a:pt x="2297981" y="974659"/>
                  </a:lnTo>
                  <a:lnTo>
                    <a:pt x="2291636" y="969252"/>
                  </a:lnTo>
                  <a:lnTo>
                    <a:pt x="2284974" y="963208"/>
                  </a:lnTo>
                  <a:lnTo>
                    <a:pt x="2278629" y="957165"/>
                  </a:lnTo>
                  <a:lnTo>
                    <a:pt x="2272284" y="950167"/>
                  </a:lnTo>
                  <a:lnTo>
                    <a:pt x="2266256" y="943170"/>
                  </a:lnTo>
                  <a:lnTo>
                    <a:pt x="2260545" y="935536"/>
                  </a:lnTo>
                  <a:lnTo>
                    <a:pt x="2255152" y="927584"/>
                  </a:lnTo>
                  <a:lnTo>
                    <a:pt x="2249759" y="919314"/>
                  </a:lnTo>
                  <a:lnTo>
                    <a:pt x="2244365" y="911044"/>
                  </a:lnTo>
                  <a:lnTo>
                    <a:pt x="2239924" y="902138"/>
                  </a:lnTo>
                  <a:lnTo>
                    <a:pt x="2235482" y="892913"/>
                  </a:lnTo>
                  <a:lnTo>
                    <a:pt x="2231041" y="883689"/>
                  </a:lnTo>
                  <a:lnTo>
                    <a:pt x="2227234" y="873829"/>
                  </a:lnTo>
                  <a:lnTo>
                    <a:pt x="2223744" y="863650"/>
                  </a:lnTo>
                  <a:lnTo>
                    <a:pt x="2220571" y="853154"/>
                  </a:lnTo>
                  <a:lnTo>
                    <a:pt x="2217716" y="842657"/>
                  </a:lnTo>
                  <a:lnTo>
                    <a:pt x="2215178" y="831525"/>
                  </a:lnTo>
                  <a:lnTo>
                    <a:pt x="2213275" y="820392"/>
                  </a:lnTo>
                  <a:lnTo>
                    <a:pt x="2211688" y="808623"/>
                  </a:lnTo>
                  <a:lnTo>
                    <a:pt x="2211371" y="809577"/>
                  </a:lnTo>
                  <a:lnTo>
                    <a:pt x="2211054" y="809577"/>
                  </a:lnTo>
                  <a:lnTo>
                    <a:pt x="2210737" y="808623"/>
                  </a:lnTo>
                  <a:lnTo>
                    <a:pt x="2210419" y="807669"/>
                  </a:lnTo>
                  <a:lnTo>
                    <a:pt x="2208833" y="802898"/>
                  </a:lnTo>
                  <a:lnTo>
                    <a:pt x="2207564" y="796536"/>
                  </a:lnTo>
                  <a:lnTo>
                    <a:pt x="2204391" y="779042"/>
                  </a:lnTo>
                  <a:lnTo>
                    <a:pt x="2201536" y="757413"/>
                  </a:lnTo>
                  <a:lnTo>
                    <a:pt x="2198998" y="735465"/>
                  </a:lnTo>
                  <a:lnTo>
                    <a:pt x="2198364" y="725287"/>
                  </a:lnTo>
                  <a:lnTo>
                    <a:pt x="2198046" y="716063"/>
                  </a:lnTo>
                  <a:lnTo>
                    <a:pt x="2197412" y="708429"/>
                  </a:lnTo>
                  <a:lnTo>
                    <a:pt x="2198046" y="702067"/>
                  </a:lnTo>
                  <a:lnTo>
                    <a:pt x="2198364" y="699841"/>
                  </a:lnTo>
                  <a:lnTo>
                    <a:pt x="2198681" y="698250"/>
                  </a:lnTo>
                  <a:lnTo>
                    <a:pt x="2199315" y="697296"/>
                  </a:lnTo>
                  <a:lnTo>
                    <a:pt x="2200267" y="696660"/>
                  </a:lnTo>
                  <a:lnTo>
                    <a:pt x="2201219" y="697296"/>
                  </a:lnTo>
                  <a:lnTo>
                    <a:pt x="2202488" y="697932"/>
                  </a:lnTo>
                  <a:lnTo>
                    <a:pt x="2204074" y="699205"/>
                  </a:lnTo>
                  <a:lnTo>
                    <a:pt x="2205026" y="700159"/>
                  </a:lnTo>
                  <a:lnTo>
                    <a:pt x="2204391" y="687118"/>
                  </a:lnTo>
                  <a:lnTo>
                    <a:pt x="2204074" y="673440"/>
                  </a:lnTo>
                  <a:lnTo>
                    <a:pt x="2204709" y="659127"/>
                  </a:lnTo>
                  <a:lnTo>
                    <a:pt x="2205343" y="651493"/>
                  </a:lnTo>
                  <a:lnTo>
                    <a:pt x="2206295" y="643541"/>
                  </a:lnTo>
                  <a:lnTo>
                    <a:pt x="2209150" y="646086"/>
                  </a:lnTo>
                  <a:lnTo>
                    <a:pt x="2212323" y="647676"/>
                  </a:lnTo>
                  <a:lnTo>
                    <a:pt x="2215495" y="649267"/>
                  </a:lnTo>
                  <a:lnTo>
                    <a:pt x="2218985" y="650539"/>
                  </a:lnTo>
                  <a:lnTo>
                    <a:pt x="2222475" y="651493"/>
                  </a:lnTo>
                  <a:lnTo>
                    <a:pt x="2225965" y="652129"/>
                  </a:lnTo>
                  <a:lnTo>
                    <a:pt x="2229772" y="652447"/>
                  </a:lnTo>
                  <a:lnTo>
                    <a:pt x="2233896" y="652447"/>
                  </a:lnTo>
                  <a:lnTo>
                    <a:pt x="2238020" y="652447"/>
                  </a:lnTo>
                  <a:lnTo>
                    <a:pt x="2242145" y="652129"/>
                  </a:lnTo>
                  <a:lnTo>
                    <a:pt x="2251028" y="650539"/>
                  </a:lnTo>
                  <a:lnTo>
                    <a:pt x="2259911" y="648312"/>
                  </a:lnTo>
                  <a:lnTo>
                    <a:pt x="2269746" y="645132"/>
                  </a:lnTo>
                  <a:lnTo>
                    <a:pt x="2279581" y="641315"/>
                  </a:lnTo>
                  <a:lnTo>
                    <a:pt x="2289733" y="637180"/>
                  </a:lnTo>
                  <a:lnTo>
                    <a:pt x="2300519" y="632726"/>
                  </a:lnTo>
                  <a:lnTo>
                    <a:pt x="2310989" y="627955"/>
                  </a:lnTo>
                  <a:lnTo>
                    <a:pt x="2333514" y="616823"/>
                  </a:lnTo>
                  <a:lnTo>
                    <a:pt x="2356991" y="605690"/>
                  </a:lnTo>
                  <a:lnTo>
                    <a:pt x="2345569" y="610461"/>
                  </a:lnTo>
                  <a:lnTo>
                    <a:pt x="2334466" y="615868"/>
                  </a:lnTo>
                  <a:lnTo>
                    <a:pt x="2324948" y="620322"/>
                  </a:lnTo>
                  <a:lnTo>
                    <a:pt x="2315430" y="624138"/>
                  </a:lnTo>
                  <a:lnTo>
                    <a:pt x="2306865" y="626683"/>
                  </a:lnTo>
                  <a:lnTo>
                    <a:pt x="2298616" y="628910"/>
                  </a:lnTo>
                  <a:lnTo>
                    <a:pt x="2290367" y="630182"/>
                  </a:lnTo>
                  <a:lnTo>
                    <a:pt x="2282436" y="630818"/>
                  </a:lnTo>
                  <a:lnTo>
                    <a:pt x="2275456" y="630818"/>
                  </a:lnTo>
                  <a:lnTo>
                    <a:pt x="2268160" y="630500"/>
                  </a:lnTo>
                  <a:lnTo>
                    <a:pt x="2261497" y="629228"/>
                  </a:lnTo>
                  <a:lnTo>
                    <a:pt x="2255152" y="627955"/>
                  </a:lnTo>
                  <a:lnTo>
                    <a:pt x="2248807" y="626047"/>
                  </a:lnTo>
                  <a:lnTo>
                    <a:pt x="2243096" y="623502"/>
                  </a:lnTo>
                  <a:lnTo>
                    <a:pt x="2237703" y="620640"/>
                  </a:lnTo>
                  <a:lnTo>
                    <a:pt x="2232627" y="617777"/>
                  </a:lnTo>
                  <a:lnTo>
                    <a:pt x="2227551" y="614278"/>
                  </a:lnTo>
                  <a:lnTo>
                    <a:pt x="2223109" y="610779"/>
                  </a:lnTo>
                  <a:lnTo>
                    <a:pt x="2218985" y="607280"/>
                  </a:lnTo>
                  <a:lnTo>
                    <a:pt x="2214861" y="603463"/>
                  </a:lnTo>
                  <a:lnTo>
                    <a:pt x="2211371" y="599647"/>
                  </a:lnTo>
                  <a:lnTo>
                    <a:pt x="2208198" y="595512"/>
                  </a:lnTo>
                  <a:lnTo>
                    <a:pt x="2202171" y="587878"/>
                  </a:lnTo>
                  <a:lnTo>
                    <a:pt x="2197412" y="581198"/>
                  </a:lnTo>
                  <a:lnTo>
                    <a:pt x="2193922" y="574837"/>
                  </a:lnTo>
                  <a:lnTo>
                    <a:pt x="2191701" y="569747"/>
                  </a:lnTo>
                  <a:lnTo>
                    <a:pt x="2189163" y="565612"/>
                  </a:lnTo>
                  <a:lnTo>
                    <a:pt x="2191067" y="564340"/>
                  </a:lnTo>
                  <a:lnTo>
                    <a:pt x="2196777" y="559569"/>
                  </a:lnTo>
                  <a:lnTo>
                    <a:pt x="2205343" y="552889"/>
                  </a:lnTo>
                  <a:lnTo>
                    <a:pt x="2217399" y="544301"/>
                  </a:lnTo>
                  <a:lnTo>
                    <a:pt x="2225013" y="539848"/>
                  </a:lnTo>
                  <a:lnTo>
                    <a:pt x="2232944" y="534759"/>
                  </a:lnTo>
                  <a:lnTo>
                    <a:pt x="2241510" y="529670"/>
                  </a:lnTo>
                  <a:lnTo>
                    <a:pt x="2251028" y="524580"/>
                  </a:lnTo>
                  <a:lnTo>
                    <a:pt x="2260545" y="519491"/>
                  </a:lnTo>
                  <a:lnTo>
                    <a:pt x="2271649" y="514402"/>
                  </a:lnTo>
                  <a:lnTo>
                    <a:pt x="2282753" y="509631"/>
                  </a:lnTo>
                  <a:lnTo>
                    <a:pt x="2294809" y="505178"/>
                  </a:lnTo>
                  <a:lnTo>
                    <a:pt x="2307182" y="501043"/>
                  </a:lnTo>
                  <a:lnTo>
                    <a:pt x="2320506" y="497226"/>
                  </a:lnTo>
                  <a:lnTo>
                    <a:pt x="2334466" y="493409"/>
                  </a:lnTo>
                  <a:lnTo>
                    <a:pt x="2348742" y="490864"/>
                  </a:lnTo>
                  <a:lnTo>
                    <a:pt x="2363336" y="488638"/>
                  </a:lnTo>
                  <a:lnTo>
                    <a:pt x="2378564" y="486729"/>
                  </a:lnTo>
                  <a:lnTo>
                    <a:pt x="2394109" y="485775"/>
                  </a:lnTo>
                  <a:close/>
                  <a:moveTo>
                    <a:pt x="1429386" y="468312"/>
                  </a:moveTo>
                  <a:lnTo>
                    <a:pt x="1442086" y="468630"/>
                  </a:lnTo>
                  <a:lnTo>
                    <a:pt x="1454151" y="469899"/>
                  </a:lnTo>
                  <a:lnTo>
                    <a:pt x="1465898" y="471802"/>
                  </a:lnTo>
                  <a:lnTo>
                    <a:pt x="1477011" y="474023"/>
                  </a:lnTo>
                  <a:lnTo>
                    <a:pt x="1487488" y="476562"/>
                  </a:lnTo>
                  <a:lnTo>
                    <a:pt x="1497649" y="479734"/>
                  </a:lnTo>
                  <a:lnTo>
                    <a:pt x="1507491" y="482907"/>
                  </a:lnTo>
                  <a:lnTo>
                    <a:pt x="1516699" y="486714"/>
                  </a:lnTo>
                  <a:lnTo>
                    <a:pt x="1525271" y="490522"/>
                  </a:lnTo>
                  <a:lnTo>
                    <a:pt x="1533526" y="494646"/>
                  </a:lnTo>
                  <a:lnTo>
                    <a:pt x="1541146" y="498771"/>
                  </a:lnTo>
                  <a:lnTo>
                    <a:pt x="1547814" y="502896"/>
                  </a:lnTo>
                  <a:lnTo>
                    <a:pt x="1554164" y="507020"/>
                  </a:lnTo>
                  <a:lnTo>
                    <a:pt x="1565594" y="514952"/>
                  </a:lnTo>
                  <a:lnTo>
                    <a:pt x="1574166" y="522250"/>
                  </a:lnTo>
                  <a:lnTo>
                    <a:pt x="1580516" y="527643"/>
                  </a:lnTo>
                  <a:lnTo>
                    <a:pt x="1585596" y="532720"/>
                  </a:lnTo>
                  <a:lnTo>
                    <a:pt x="1584009" y="536527"/>
                  </a:lnTo>
                  <a:lnTo>
                    <a:pt x="1581469" y="540652"/>
                  </a:lnTo>
                  <a:lnTo>
                    <a:pt x="1578611" y="546046"/>
                  </a:lnTo>
                  <a:lnTo>
                    <a:pt x="1574484" y="552074"/>
                  </a:lnTo>
                  <a:lnTo>
                    <a:pt x="1569721" y="558419"/>
                  </a:lnTo>
                  <a:lnTo>
                    <a:pt x="1563054" y="565399"/>
                  </a:lnTo>
                  <a:lnTo>
                    <a:pt x="1559879" y="568572"/>
                  </a:lnTo>
                  <a:lnTo>
                    <a:pt x="1556386" y="571745"/>
                  </a:lnTo>
                  <a:lnTo>
                    <a:pt x="1552259" y="575235"/>
                  </a:lnTo>
                  <a:lnTo>
                    <a:pt x="1548131" y="577773"/>
                  </a:lnTo>
                  <a:lnTo>
                    <a:pt x="1543686" y="580311"/>
                  </a:lnTo>
                  <a:lnTo>
                    <a:pt x="1538606" y="582850"/>
                  </a:lnTo>
                  <a:lnTo>
                    <a:pt x="1533844" y="584753"/>
                  </a:lnTo>
                  <a:lnTo>
                    <a:pt x="1528446" y="586657"/>
                  </a:lnTo>
                  <a:lnTo>
                    <a:pt x="1523049" y="588243"/>
                  </a:lnTo>
                  <a:lnTo>
                    <a:pt x="1517016" y="588878"/>
                  </a:lnTo>
                  <a:lnTo>
                    <a:pt x="1510984" y="589512"/>
                  </a:lnTo>
                  <a:lnTo>
                    <a:pt x="1503999" y="589512"/>
                  </a:lnTo>
                  <a:lnTo>
                    <a:pt x="1497331" y="588878"/>
                  </a:lnTo>
                  <a:lnTo>
                    <a:pt x="1490346" y="587926"/>
                  </a:lnTo>
                  <a:lnTo>
                    <a:pt x="1483043" y="586022"/>
                  </a:lnTo>
                  <a:lnTo>
                    <a:pt x="1475106" y="583484"/>
                  </a:lnTo>
                  <a:lnTo>
                    <a:pt x="1467168" y="580311"/>
                  </a:lnTo>
                  <a:lnTo>
                    <a:pt x="1458913" y="576187"/>
                  </a:lnTo>
                  <a:lnTo>
                    <a:pt x="1449388" y="571745"/>
                  </a:lnTo>
                  <a:lnTo>
                    <a:pt x="1439546" y="567620"/>
                  </a:lnTo>
                  <a:lnTo>
                    <a:pt x="1479233" y="586657"/>
                  </a:lnTo>
                  <a:lnTo>
                    <a:pt x="1498284" y="594906"/>
                  </a:lnTo>
                  <a:lnTo>
                    <a:pt x="1506856" y="598714"/>
                  </a:lnTo>
                  <a:lnTo>
                    <a:pt x="1515746" y="601886"/>
                  </a:lnTo>
                  <a:lnTo>
                    <a:pt x="1524001" y="604425"/>
                  </a:lnTo>
                  <a:lnTo>
                    <a:pt x="1531939" y="606646"/>
                  </a:lnTo>
                  <a:lnTo>
                    <a:pt x="1539559" y="607915"/>
                  </a:lnTo>
                  <a:lnTo>
                    <a:pt x="1546544" y="608232"/>
                  </a:lnTo>
                  <a:lnTo>
                    <a:pt x="1550036" y="608232"/>
                  </a:lnTo>
                  <a:lnTo>
                    <a:pt x="1553529" y="607915"/>
                  </a:lnTo>
                  <a:lnTo>
                    <a:pt x="1556704" y="607280"/>
                  </a:lnTo>
                  <a:lnTo>
                    <a:pt x="1559879" y="606646"/>
                  </a:lnTo>
                  <a:lnTo>
                    <a:pt x="1562736" y="605376"/>
                  </a:lnTo>
                  <a:lnTo>
                    <a:pt x="1565594" y="604107"/>
                  </a:lnTo>
                  <a:lnTo>
                    <a:pt x="1568451" y="602521"/>
                  </a:lnTo>
                  <a:lnTo>
                    <a:pt x="1570674" y="600617"/>
                  </a:lnTo>
                  <a:lnTo>
                    <a:pt x="1571944" y="607280"/>
                  </a:lnTo>
                  <a:lnTo>
                    <a:pt x="1572261" y="614260"/>
                  </a:lnTo>
                  <a:lnTo>
                    <a:pt x="1572896" y="626634"/>
                  </a:lnTo>
                  <a:lnTo>
                    <a:pt x="1572579" y="638691"/>
                  </a:lnTo>
                  <a:lnTo>
                    <a:pt x="1572261" y="649795"/>
                  </a:lnTo>
                  <a:lnTo>
                    <a:pt x="1574166" y="647574"/>
                  </a:lnTo>
                  <a:lnTo>
                    <a:pt x="1575119" y="647257"/>
                  </a:lnTo>
                  <a:lnTo>
                    <a:pt x="1576389" y="646940"/>
                  </a:lnTo>
                  <a:lnTo>
                    <a:pt x="1577976" y="647257"/>
                  </a:lnTo>
                  <a:lnTo>
                    <a:pt x="1578929" y="647892"/>
                  </a:lnTo>
                  <a:lnTo>
                    <a:pt x="1580516" y="649478"/>
                  </a:lnTo>
                  <a:lnTo>
                    <a:pt x="1582104" y="651382"/>
                  </a:lnTo>
                  <a:lnTo>
                    <a:pt x="1583056" y="653920"/>
                  </a:lnTo>
                  <a:lnTo>
                    <a:pt x="1584326" y="656775"/>
                  </a:lnTo>
                  <a:lnTo>
                    <a:pt x="1586549" y="663756"/>
                  </a:lnTo>
                  <a:lnTo>
                    <a:pt x="1588136" y="672322"/>
                  </a:lnTo>
                  <a:lnTo>
                    <a:pt x="1589406" y="682158"/>
                  </a:lnTo>
                  <a:lnTo>
                    <a:pt x="1590359" y="692945"/>
                  </a:lnTo>
                  <a:lnTo>
                    <a:pt x="1590676" y="704685"/>
                  </a:lnTo>
                  <a:lnTo>
                    <a:pt x="1590359" y="716424"/>
                  </a:lnTo>
                  <a:lnTo>
                    <a:pt x="1589406" y="727211"/>
                  </a:lnTo>
                  <a:lnTo>
                    <a:pt x="1588136" y="737047"/>
                  </a:lnTo>
                  <a:lnTo>
                    <a:pt x="1586549" y="745613"/>
                  </a:lnTo>
                  <a:lnTo>
                    <a:pt x="1584326" y="752911"/>
                  </a:lnTo>
                  <a:lnTo>
                    <a:pt x="1583056" y="755449"/>
                  </a:lnTo>
                  <a:lnTo>
                    <a:pt x="1582104" y="757987"/>
                  </a:lnTo>
                  <a:lnTo>
                    <a:pt x="1580516" y="759891"/>
                  </a:lnTo>
                  <a:lnTo>
                    <a:pt x="1578929" y="761477"/>
                  </a:lnTo>
                  <a:lnTo>
                    <a:pt x="1577976" y="762112"/>
                  </a:lnTo>
                  <a:lnTo>
                    <a:pt x="1576389" y="762429"/>
                  </a:lnTo>
                  <a:lnTo>
                    <a:pt x="1574801" y="762112"/>
                  </a:lnTo>
                  <a:lnTo>
                    <a:pt x="1573214" y="761160"/>
                  </a:lnTo>
                  <a:lnTo>
                    <a:pt x="1571944" y="759573"/>
                  </a:lnTo>
                  <a:lnTo>
                    <a:pt x="1570674" y="757670"/>
                  </a:lnTo>
                  <a:lnTo>
                    <a:pt x="1569086" y="755131"/>
                  </a:lnTo>
                  <a:lnTo>
                    <a:pt x="1568134" y="751641"/>
                  </a:lnTo>
                  <a:lnTo>
                    <a:pt x="1565911" y="744027"/>
                  </a:lnTo>
                  <a:lnTo>
                    <a:pt x="1564641" y="754180"/>
                  </a:lnTo>
                  <a:lnTo>
                    <a:pt x="1562736" y="764015"/>
                  </a:lnTo>
                  <a:lnTo>
                    <a:pt x="1560831" y="773851"/>
                  </a:lnTo>
                  <a:lnTo>
                    <a:pt x="1558291" y="782735"/>
                  </a:lnTo>
                  <a:lnTo>
                    <a:pt x="1555751" y="792253"/>
                  </a:lnTo>
                  <a:lnTo>
                    <a:pt x="1552576" y="800819"/>
                  </a:lnTo>
                  <a:lnTo>
                    <a:pt x="1549401" y="809703"/>
                  </a:lnTo>
                  <a:lnTo>
                    <a:pt x="1545591" y="817953"/>
                  </a:lnTo>
                  <a:lnTo>
                    <a:pt x="1541781" y="825567"/>
                  </a:lnTo>
                  <a:lnTo>
                    <a:pt x="1537336" y="833182"/>
                  </a:lnTo>
                  <a:lnTo>
                    <a:pt x="1532574" y="840797"/>
                  </a:lnTo>
                  <a:lnTo>
                    <a:pt x="1528129" y="847777"/>
                  </a:lnTo>
                  <a:lnTo>
                    <a:pt x="1523366" y="854757"/>
                  </a:lnTo>
                  <a:lnTo>
                    <a:pt x="1518286" y="861102"/>
                  </a:lnTo>
                  <a:lnTo>
                    <a:pt x="1513206" y="867448"/>
                  </a:lnTo>
                  <a:lnTo>
                    <a:pt x="1507491" y="873476"/>
                  </a:lnTo>
                  <a:lnTo>
                    <a:pt x="1502411" y="878553"/>
                  </a:lnTo>
                  <a:lnTo>
                    <a:pt x="1496696" y="883946"/>
                  </a:lnTo>
                  <a:lnTo>
                    <a:pt x="1490663" y="889340"/>
                  </a:lnTo>
                  <a:lnTo>
                    <a:pt x="1484948" y="893782"/>
                  </a:lnTo>
                  <a:lnTo>
                    <a:pt x="1478916" y="897907"/>
                  </a:lnTo>
                  <a:lnTo>
                    <a:pt x="1472883" y="901714"/>
                  </a:lnTo>
                  <a:lnTo>
                    <a:pt x="1466851" y="905521"/>
                  </a:lnTo>
                  <a:lnTo>
                    <a:pt x="1460818" y="908377"/>
                  </a:lnTo>
                  <a:lnTo>
                    <a:pt x="1454786" y="911232"/>
                  </a:lnTo>
                  <a:lnTo>
                    <a:pt x="1448753" y="914088"/>
                  </a:lnTo>
                  <a:lnTo>
                    <a:pt x="1442721" y="915991"/>
                  </a:lnTo>
                  <a:lnTo>
                    <a:pt x="1437323" y="917895"/>
                  </a:lnTo>
                  <a:lnTo>
                    <a:pt x="1431291" y="918847"/>
                  </a:lnTo>
                  <a:lnTo>
                    <a:pt x="1425576" y="920116"/>
                  </a:lnTo>
                  <a:lnTo>
                    <a:pt x="1419861" y="920751"/>
                  </a:lnTo>
                  <a:lnTo>
                    <a:pt x="1414146" y="920751"/>
                  </a:lnTo>
                  <a:lnTo>
                    <a:pt x="1409701" y="920751"/>
                  </a:lnTo>
                  <a:lnTo>
                    <a:pt x="1404938" y="920116"/>
                  </a:lnTo>
                  <a:lnTo>
                    <a:pt x="1399858" y="918847"/>
                  </a:lnTo>
                  <a:lnTo>
                    <a:pt x="1394778" y="917260"/>
                  </a:lnTo>
                  <a:lnTo>
                    <a:pt x="1389381" y="915357"/>
                  </a:lnTo>
                  <a:lnTo>
                    <a:pt x="1384301" y="913770"/>
                  </a:lnTo>
                  <a:lnTo>
                    <a:pt x="1378903" y="910915"/>
                  </a:lnTo>
                  <a:lnTo>
                    <a:pt x="1373188" y="908059"/>
                  </a:lnTo>
                  <a:lnTo>
                    <a:pt x="1367791" y="904569"/>
                  </a:lnTo>
                  <a:lnTo>
                    <a:pt x="1362076" y="900762"/>
                  </a:lnTo>
                  <a:lnTo>
                    <a:pt x="1356043" y="896955"/>
                  </a:lnTo>
                  <a:lnTo>
                    <a:pt x="1350328" y="892513"/>
                  </a:lnTo>
                  <a:lnTo>
                    <a:pt x="1344296" y="888071"/>
                  </a:lnTo>
                  <a:lnTo>
                    <a:pt x="1338581" y="883312"/>
                  </a:lnTo>
                  <a:lnTo>
                    <a:pt x="1333183" y="877918"/>
                  </a:lnTo>
                  <a:lnTo>
                    <a:pt x="1327468" y="872207"/>
                  </a:lnTo>
                  <a:lnTo>
                    <a:pt x="1321753" y="866813"/>
                  </a:lnTo>
                  <a:lnTo>
                    <a:pt x="1316038" y="860151"/>
                  </a:lnTo>
                  <a:lnTo>
                    <a:pt x="1310641" y="854122"/>
                  </a:lnTo>
                  <a:lnTo>
                    <a:pt x="1305243" y="847459"/>
                  </a:lnTo>
                  <a:lnTo>
                    <a:pt x="1299846" y="840797"/>
                  </a:lnTo>
                  <a:lnTo>
                    <a:pt x="1295083" y="833499"/>
                  </a:lnTo>
                  <a:lnTo>
                    <a:pt x="1290321" y="826202"/>
                  </a:lnTo>
                  <a:lnTo>
                    <a:pt x="1285558" y="818587"/>
                  </a:lnTo>
                  <a:lnTo>
                    <a:pt x="1281113" y="810655"/>
                  </a:lnTo>
                  <a:lnTo>
                    <a:pt x="1276668" y="802723"/>
                  </a:lnTo>
                  <a:lnTo>
                    <a:pt x="1272858" y="794474"/>
                  </a:lnTo>
                  <a:lnTo>
                    <a:pt x="1269048" y="786225"/>
                  </a:lnTo>
                  <a:lnTo>
                    <a:pt x="1265238" y="777658"/>
                  </a:lnTo>
                  <a:lnTo>
                    <a:pt x="1262381" y="768457"/>
                  </a:lnTo>
                  <a:lnTo>
                    <a:pt x="1259523" y="759891"/>
                  </a:lnTo>
                  <a:lnTo>
                    <a:pt x="1256983" y="751007"/>
                  </a:lnTo>
                  <a:lnTo>
                    <a:pt x="1254761" y="757035"/>
                  </a:lnTo>
                  <a:lnTo>
                    <a:pt x="1252538" y="761477"/>
                  </a:lnTo>
                  <a:lnTo>
                    <a:pt x="1251586" y="763063"/>
                  </a:lnTo>
                  <a:lnTo>
                    <a:pt x="1250316" y="764015"/>
                  </a:lnTo>
                  <a:lnTo>
                    <a:pt x="1248728" y="764967"/>
                  </a:lnTo>
                  <a:lnTo>
                    <a:pt x="1247776" y="765284"/>
                  </a:lnTo>
                  <a:lnTo>
                    <a:pt x="1246188" y="764967"/>
                  </a:lnTo>
                  <a:lnTo>
                    <a:pt x="1244601" y="764015"/>
                  </a:lnTo>
                  <a:lnTo>
                    <a:pt x="1243648" y="762429"/>
                  </a:lnTo>
                  <a:lnTo>
                    <a:pt x="1242061" y="760842"/>
                  </a:lnTo>
                  <a:lnTo>
                    <a:pt x="1240791" y="758304"/>
                  </a:lnTo>
                  <a:lnTo>
                    <a:pt x="1239838" y="755449"/>
                  </a:lnTo>
                  <a:lnTo>
                    <a:pt x="1237616" y="748151"/>
                  </a:lnTo>
                  <a:lnTo>
                    <a:pt x="1236028" y="739585"/>
                  </a:lnTo>
                  <a:lnTo>
                    <a:pt x="1234441" y="729749"/>
                  </a:lnTo>
                  <a:lnTo>
                    <a:pt x="1233806" y="718962"/>
                  </a:lnTo>
                  <a:lnTo>
                    <a:pt x="1233488" y="707223"/>
                  </a:lnTo>
                  <a:lnTo>
                    <a:pt x="1233806" y="695801"/>
                  </a:lnTo>
                  <a:lnTo>
                    <a:pt x="1234441" y="684696"/>
                  </a:lnTo>
                  <a:lnTo>
                    <a:pt x="1236028" y="675178"/>
                  </a:lnTo>
                  <a:lnTo>
                    <a:pt x="1237616" y="666294"/>
                  </a:lnTo>
                  <a:lnTo>
                    <a:pt x="1239838" y="659631"/>
                  </a:lnTo>
                  <a:lnTo>
                    <a:pt x="1240791" y="656775"/>
                  </a:lnTo>
                  <a:lnTo>
                    <a:pt x="1242061" y="653920"/>
                  </a:lnTo>
                  <a:lnTo>
                    <a:pt x="1243648" y="652016"/>
                  </a:lnTo>
                  <a:lnTo>
                    <a:pt x="1244601" y="651064"/>
                  </a:lnTo>
                  <a:lnTo>
                    <a:pt x="1246188" y="649795"/>
                  </a:lnTo>
                  <a:lnTo>
                    <a:pt x="1247776" y="649478"/>
                  </a:lnTo>
                  <a:lnTo>
                    <a:pt x="1248411" y="649795"/>
                  </a:lnTo>
                  <a:lnTo>
                    <a:pt x="1249363" y="650113"/>
                  </a:lnTo>
                  <a:lnTo>
                    <a:pt x="1249681" y="642815"/>
                  </a:lnTo>
                  <a:lnTo>
                    <a:pt x="1250316" y="635201"/>
                  </a:lnTo>
                  <a:lnTo>
                    <a:pt x="1250951" y="628220"/>
                  </a:lnTo>
                  <a:lnTo>
                    <a:pt x="1252221" y="622192"/>
                  </a:lnTo>
                  <a:lnTo>
                    <a:pt x="1251586" y="613943"/>
                  </a:lnTo>
                  <a:lnTo>
                    <a:pt x="1250951" y="606328"/>
                  </a:lnTo>
                  <a:lnTo>
                    <a:pt x="1250951" y="599031"/>
                  </a:lnTo>
                  <a:lnTo>
                    <a:pt x="1251586" y="592368"/>
                  </a:lnTo>
                  <a:lnTo>
                    <a:pt x="1251903" y="586022"/>
                  </a:lnTo>
                  <a:lnTo>
                    <a:pt x="1252856" y="579994"/>
                  </a:lnTo>
                  <a:lnTo>
                    <a:pt x="1254126" y="574283"/>
                  </a:lnTo>
                  <a:lnTo>
                    <a:pt x="1255713" y="569207"/>
                  </a:lnTo>
                  <a:lnTo>
                    <a:pt x="1257618" y="564130"/>
                  </a:lnTo>
                  <a:lnTo>
                    <a:pt x="1259841" y="559688"/>
                  </a:lnTo>
                  <a:lnTo>
                    <a:pt x="1262063" y="555564"/>
                  </a:lnTo>
                  <a:lnTo>
                    <a:pt x="1264603" y="551756"/>
                  </a:lnTo>
                  <a:lnTo>
                    <a:pt x="1267143" y="548266"/>
                  </a:lnTo>
                  <a:lnTo>
                    <a:pt x="1270636" y="545411"/>
                  </a:lnTo>
                  <a:lnTo>
                    <a:pt x="1273811" y="542873"/>
                  </a:lnTo>
                  <a:lnTo>
                    <a:pt x="1277303" y="540017"/>
                  </a:lnTo>
                  <a:lnTo>
                    <a:pt x="1261746" y="540017"/>
                  </a:lnTo>
                  <a:lnTo>
                    <a:pt x="1249363" y="540969"/>
                  </a:lnTo>
                  <a:lnTo>
                    <a:pt x="1239203" y="541286"/>
                  </a:lnTo>
                  <a:lnTo>
                    <a:pt x="1246188" y="537479"/>
                  </a:lnTo>
                  <a:lnTo>
                    <a:pt x="1253808" y="532720"/>
                  </a:lnTo>
                  <a:lnTo>
                    <a:pt x="1261111" y="527326"/>
                  </a:lnTo>
                  <a:lnTo>
                    <a:pt x="1268413" y="521615"/>
                  </a:lnTo>
                  <a:lnTo>
                    <a:pt x="1282701" y="511145"/>
                  </a:lnTo>
                  <a:lnTo>
                    <a:pt x="1289368" y="506703"/>
                  </a:lnTo>
                  <a:lnTo>
                    <a:pt x="1295401" y="502896"/>
                  </a:lnTo>
                  <a:lnTo>
                    <a:pt x="1303973" y="498771"/>
                  </a:lnTo>
                  <a:lnTo>
                    <a:pt x="1311911" y="494964"/>
                  </a:lnTo>
                  <a:lnTo>
                    <a:pt x="1320166" y="491156"/>
                  </a:lnTo>
                  <a:lnTo>
                    <a:pt x="1328103" y="487984"/>
                  </a:lnTo>
                  <a:lnTo>
                    <a:pt x="1336041" y="484811"/>
                  </a:lnTo>
                  <a:lnTo>
                    <a:pt x="1343978" y="482273"/>
                  </a:lnTo>
                  <a:lnTo>
                    <a:pt x="1359536" y="477831"/>
                  </a:lnTo>
                  <a:lnTo>
                    <a:pt x="1374141" y="474023"/>
                  </a:lnTo>
                  <a:lnTo>
                    <a:pt x="1388746" y="471485"/>
                  </a:lnTo>
                  <a:lnTo>
                    <a:pt x="1402716" y="469581"/>
                  </a:lnTo>
                  <a:lnTo>
                    <a:pt x="1416051" y="468630"/>
                  </a:lnTo>
                  <a:lnTo>
                    <a:pt x="1429386" y="468312"/>
                  </a:lnTo>
                  <a:close/>
                  <a:moveTo>
                    <a:pt x="750948" y="302529"/>
                  </a:moveTo>
                  <a:lnTo>
                    <a:pt x="748724" y="302846"/>
                  </a:lnTo>
                  <a:lnTo>
                    <a:pt x="746818" y="303797"/>
                  </a:lnTo>
                  <a:lnTo>
                    <a:pt x="744912" y="304431"/>
                  </a:lnTo>
                  <a:lnTo>
                    <a:pt x="743641" y="306017"/>
                  </a:lnTo>
                  <a:lnTo>
                    <a:pt x="742053" y="307602"/>
                  </a:lnTo>
                  <a:lnTo>
                    <a:pt x="741417" y="309188"/>
                  </a:lnTo>
                  <a:lnTo>
                    <a:pt x="740464" y="311725"/>
                  </a:lnTo>
                  <a:lnTo>
                    <a:pt x="740464" y="313310"/>
                  </a:lnTo>
                  <a:lnTo>
                    <a:pt x="740464" y="315847"/>
                  </a:lnTo>
                  <a:lnTo>
                    <a:pt x="741417" y="318067"/>
                  </a:lnTo>
                  <a:lnTo>
                    <a:pt x="742053" y="319970"/>
                  </a:lnTo>
                  <a:lnTo>
                    <a:pt x="743641" y="321238"/>
                  </a:lnTo>
                  <a:lnTo>
                    <a:pt x="744912" y="322507"/>
                  </a:lnTo>
                  <a:lnTo>
                    <a:pt x="746818" y="323458"/>
                  </a:lnTo>
                  <a:lnTo>
                    <a:pt x="748724" y="324410"/>
                  </a:lnTo>
                  <a:lnTo>
                    <a:pt x="750948" y="324410"/>
                  </a:lnTo>
                  <a:lnTo>
                    <a:pt x="988881" y="324410"/>
                  </a:lnTo>
                  <a:lnTo>
                    <a:pt x="991105" y="324410"/>
                  </a:lnTo>
                  <a:lnTo>
                    <a:pt x="993011" y="323458"/>
                  </a:lnTo>
                  <a:lnTo>
                    <a:pt x="994917" y="322507"/>
                  </a:lnTo>
                  <a:lnTo>
                    <a:pt x="996506" y="321238"/>
                  </a:lnTo>
                  <a:lnTo>
                    <a:pt x="997776" y="319970"/>
                  </a:lnTo>
                  <a:lnTo>
                    <a:pt x="998729" y="318067"/>
                  </a:lnTo>
                  <a:lnTo>
                    <a:pt x="999365" y="315847"/>
                  </a:lnTo>
                  <a:lnTo>
                    <a:pt x="999365" y="313310"/>
                  </a:lnTo>
                  <a:lnTo>
                    <a:pt x="999365" y="311725"/>
                  </a:lnTo>
                  <a:lnTo>
                    <a:pt x="998729" y="309188"/>
                  </a:lnTo>
                  <a:lnTo>
                    <a:pt x="997776" y="307602"/>
                  </a:lnTo>
                  <a:lnTo>
                    <a:pt x="996506" y="306017"/>
                  </a:lnTo>
                  <a:lnTo>
                    <a:pt x="994917" y="304431"/>
                  </a:lnTo>
                  <a:lnTo>
                    <a:pt x="993011" y="303797"/>
                  </a:lnTo>
                  <a:lnTo>
                    <a:pt x="991105" y="302846"/>
                  </a:lnTo>
                  <a:lnTo>
                    <a:pt x="988881" y="302529"/>
                  </a:lnTo>
                  <a:lnTo>
                    <a:pt x="750948" y="302529"/>
                  </a:lnTo>
                  <a:close/>
                  <a:moveTo>
                    <a:pt x="748724" y="219444"/>
                  </a:moveTo>
                  <a:lnTo>
                    <a:pt x="746818" y="220396"/>
                  </a:lnTo>
                  <a:lnTo>
                    <a:pt x="744912" y="221347"/>
                  </a:lnTo>
                  <a:lnTo>
                    <a:pt x="743641" y="222615"/>
                  </a:lnTo>
                  <a:lnTo>
                    <a:pt x="742053" y="224201"/>
                  </a:lnTo>
                  <a:lnTo>
                    <a:pt x="741417" y="226104"/>
                  </a:lnTo>
                  <a:lnTo>
                    <a:pt x="740464" y="228323"/>
                  </a:lnTo>
                  <a:lnTo>
                    <a:pt x="740464" y="230543"/>
                  </a:lnTo>
                  <a:lnTo>
                    <a:pt x="740464" y="232763"/>
                  </a:lnTo>
                  <a:lnTo>
                    <a:pt x="741417" y="234666"/>
                  </a:lnTo>
                  <a:lnTo>
                    <a:pt x="742053" y="236568"/>
                  </a:lnTo>
                  <a:lnTo>
                    <a:pt x="743641" y="237837"/>
                  </a:lnTo>
                  <a:lnTo>
                    <a:pt x="744912" y="239423"/>
                  </a:lnTo>
                  <a:lnTo>
                    <a:pt x="746818" y="240374"/>
                  </a:lnTo>
                  <a:lnTo>
                    <a:pt x="748724" y="241008"/>
                  </a:lnTo>
                  <a:lnTo>
                    <a:pt x="750948" y="241325"/>
                  </a:lnTo>
                  <a:lnTo>
                    <a:pt x="1133738" y="241325"/>
                  </a:lnTo>
                  <a:lnTo>
                    <a:pt x="1135644" y="241008"/>
                  </a:lnTo>
                  <a:lnTo>
                    <a:pt x="1137868" y="240374"/>
                  </a:lnTo>
                  <a:lnTo>
                    <a:pt x="1139456" y="239423"/>
                  </a:lnTo>
                  <a:lnTo>
                    <a:pt x="1141045" y="237837"/>
                  </a:lnTo>
                  <a:lnTo>
                    <a:pt x="1142316" y="236568"/>
                  </a:lnTo>
                  <a:lnTo>
                    <a:pt x="1143586" y="234666"/>
                  </a:lnTo>
                  <a:lnTo>
                    <a:pt x="1143904" y="232763"/>
                  </a:lnTo>
                  <a:lnTo>
                    <a:pt x="1144222" y="230543"/>
                  </a:lnTo>
                  <a:lnTo>
                    <a:pt x="1143904" y="228323"/>
                  </a:lnTo>
                  <a:lnTo>
                    <a:pt x="1143586" y="226104"/>
                  </a:lnTo>
                  <a:lnTo>
                    <a:pt x="1142316" y="224201"/>
                  </a:lnTo>
                  <a:lnTo>
                    <a:pt x="1141045" y="222615"/>
                  </a:lnTo>
                  <a:lnTo>
                    <a:pt x="1139456" y="221347"/>
                  </a:lnTo>
                  <a:lnTo>
                    <a:pt x="1137868" y="220396"/>
                  </a:lnTo>
                  <a:lnTo>
                    <a:pt x="1135644" y="219444"/>
                  </a:lnTo>
                  <a:lnTo>
                    <a:pt x="1133738" y="219444"/>
                  </a:lnTo>
                  <a:lnTo>
                    <a:pt x="750948" y="219444"/>
                  </a:lnTo>
                  <a:lnTo>
                    <a:pt x="748724" y="219444"/>
                  </a:lnTo>
                  <a:close/>
                  <a:moveTo>
                    <a:pt x="748724" y="141751"/>
                  </a:moveTo>
                  <a:lnTo>
                    <a:pt x="746818" y="142702"/>
                  </a:lnTo>
                  <a:lnTo>
                    <a:pt x="744912" y="143336"/>
                  </a:lnTo>
                  <a:lnTo>
                    <a:pt x="743641" y="144922"/>
                  </a:lnTo>
                  <a:lnTo>
                    <a:pt x="742053" y="146191"/>
                  </a:lnTo>
                  <a:lnTo>
                    <a:pt x="741417" y="148093"/>
                  </a:lnTo>
                  <a:lnTo>
                    <a:pt x="740464" y="150630"/>
                  </a:lnTo>
                  <a:lnTo>
                    <a:pt x="740464" y="152216"/>
                  </a:lnTo>
                  <a:lnTo>
                    <a:pt x="740464" y="154753"/>
                  </a:lnTo>
                  <a:lnTo>
                    <a:pt x="741417" y="156972"/>
                  </a:lnTo>
                  <a:lnTo>
                    <a:pt x="742053" y="158875"/>
                  </a:lnTo>
                  <a:lnTo>
                    <a:pt x="743641" y="160144"/>
                  </a:lnTo>
                  <a:lnTo>
                    <a:pt x="744912" y="161729"/>
                  </a:lnTo>
                  <a:lnTo>
                    <a:pt x="746818" y="162363"/>
                  </a:lnTo>
                  <a:lnTo>
                    <a:pt x="748724" y="163315"/>
                  </a:lnTo>
                  <a:lnTo>
                    <a:pt x="750948" y="163315"/>
                  </a:lnTo>
                  <a:lnTo>
                    <a:pt x="1133738" y="163315"/>
                  </a:lnTo>
                  <a:lnTo>
                    <a:pt x="1135644" y="163315"/>
                  </a:lnTo>
                  <a:lnTo>
                    <a:pt x="1137868" y="162363"/>
                  </a:lnTo>
                  <a:lnTo>
                    <a:pt x="1139456" y="161729"/>
                  </a:lnTo>
                  <a:lnTo>
                    <a:pt x="1141045" y="160144"/>
                  </a:lnTo>
                  <a:lnTo>
                    <a:pt x="1142316" y="158875"/>
                  </a:lnTo>
                  <a:lnTo>
                    <a:pt x="1143586" y="156972"/>
                  </a:lnTo>
                  <a:lnTo>
                    <a:pt x="1143904" y="154753"/>
                  </a:lnTo>
                  <a:lnTo>
                    <a:pt x="1144222" y="152216"/>
                  </a:lnTo>
                  <a:lnTo>
                    <a:pt x="1143904" y="150630"/>
                  </a:lnTo>
                  <a:lnTo>
                    <a:pt x="1143586" y="148093"/>
                  </a:lnTo>
                  <a:lnTo>
                    <a:pt x="1142316" y="146191"/>
                  </a:lnTo>
                  <a:lnTo>
                    <a:pt x="1141045" y="144922"/>
                  </a:lnTo>
                  <a:lnTo>
                    <a:pt x="1139456" y="143336"/>
                  </a:lnTo>
                  <a:lnTo>
                    <a:pt x="1137868" y="142702"/>
                  </a:lnTo>
                  <a:lnTo>
                    <a:pt x="1135644" y="141751"/>
                  </a:lnTo>
                  <a:lnTo>
                    <a:pt x="1133738" y="141751"/>
                  </a:lnTo>
                  <a:lnTo>
                    <a:pt x="750948" y="141751"/>
                  </a:lnTo>
                  <a:lnTo>
                    <a:pt x="748724" y="141751"/>
                  </a:lnTo>
                  <a:close/>
                  <a:moveTo>
                    <a:pt x="789068" y="0"/>
                  </a:moveTo>
                  <a:lnTo>
                    <a:pt x="1085770" y="0"/>
                  </a:lnTo>
                  <a:lnTo>
                    <a:pt x="1093712" y="317"/>
                  </a:lnTo>
                  <a:lnTo>
                    <a:pt x="1101336" y="635"/>
                  </a:lnTo>
                  <a:lnTo>
                    <a:pt x="1108960" y="1903"/>
                  </a:lnTo>
                  <a:lnTo>
                    <a:pt x="1116267" y="2854"/>
                  </a:lnTo>
                  <a:lnTo>
                    <a:pt x="1123573" y="4757"/>
                  </a:lnTo>
                  <a:lnTo>
                    <a:pt x="1130562" y="6660"/>
                  </a:lnTo>
                  <a:lnTo>
                    <a:pt x="1137868" y="8879"/>
                  </a:lnTo>
                  <a:lnTo>
                    <a:pt x="1144539" y="12051"/>
                  </a:lnTo>
                  <a:lnTo>
                    <a:pt x="1151210" y="14905"/>
                  </a:lnTo>
                  <a:lnTo>
                    <a:pt x="1157881" y="18393"/>
                  </a:lnTo>
                  <a:lnTo>
                    <a:pt x="1164235" y="21564"/>
                  </a:lnTo>
                  <a:lnTo>
                    <a:pt x="1170270" y="25687"/>
                  </a:lnTo>
                  <a:lnTo>
                    <a:pt x="1176306" y="29809"/>
                  </a:lnTo>
                  <a:lnTo>
                    <a:pt x="1181706" y="34566"/>
                  </a:lnTo>
                  <a:lnTo>
                    <a:pt x="1187424" y="39006"/>
                  </a:lnTo>
                  <a:lnTo>
                    <a:pt x="1192507" y="44079"/>
                  </a:lnTo>
                  <a:lnTo>
                    <a:pt x="1197590" y="49153"/>
                  </a:lnTo>
                  <a:lnTo>
                    <a:pt x="1202037" y="54861"/>
                  </a:lnTo>
                  <a:lnTo>
                    <a:pt x="1206802" y="60252"/>
                  </a:lnTo>
                  <a:lnTo>
                    <a:pt x="1210932" y="66277"/>
                  </a:lnTo>
                  <a:lnTo>
                    <a:pt x="1215062" y="72303"/>
                  </a:lnTo>
                  <a:lnTo>
                    <a:pt x="1218238" y="78645"/>
                  </a:lnTo>
                  <a:lnTo>
                    <a:pt x="1221733" y="84987"/>
                  </a:lnTo>
                  <a:lnTo>
                    <a:pt x="1224592" y="91964"/>
                  </a:lnTo>
                  <a:lnTo>
                    <a:pt x="1227768" y="98623"/>
                  </a:lnTo>
                  <a:lnTo>
                    <a:pt x="1229992" y="105917"/>
                  </a:lnTo>
                  <a:lnTo>
                    <a:pt x="1231898" y="112893"/>
                  </a:lnTo>
                  <a:lnTo>
                    <a:pt x="1233804" y="120187"/>
                  </a:lnTo>
                  <a:lnTo>
                    <a:pt x="1234757" y="127481"/>
                  </a:lnTo>
                  <a:lnTo>
                    <a:pt x="1236028" y="135092"/>
                  </a:lnTo>
                  <a:lnTo>
                    <a:pt x="1236345" y="143019"/>
                  </a:lnTo>
                  <a:lnTo>
                    <a:pt x="1236663" y="150630"/>
                  </a:lnTo>
                  <a:lnTo>
                    <a:pt x="1236663" y="296186"/>
                  </a:lnTo>
                  <a:lnTo>
                    <a:pt x="1236345" y="303797"/>
                  </a:lnTo>
                  <a:lnTo>
                    <a:pt x="1236028" y="311725"/>
                  </a:lnTo>
                  <a:lnTo>
                    <a:pt x="1234757" y="319019"/>
                  </a:lnTo>
                  <a:lnTo>
                    <a:pt x="1233804" y="326629"/>
                  </a:lnTo>
                  <a:lnTo>
                    <a:pt x="1231898" y="333606"/>
                  </a:lnTo>
                  <a:lnTo>
                    <a:pt x="1229992" y="340900"/>
                  </a:lnTo>
                  <a:lnTo>
                    <a:pt x="1227768" y="347876"/>
                  </a:lnTo>
                  <a:lnTo>
                    <a:pt x="1224592" y="354853"/>
                  </a:lnTo>
                  <a:lnTo>
                    <a:pt x="1221733" y="361512"/>
                  </a:lnTo>
                  <a:lnTo>
                    <a:pt x="1218238" y="367854"/>
                  </a:lnTo>
                  <a:lnTo>
                    <a:pt x="1215062" y="374197"/>
                  </a:lnTo>
                  <a:lnTo>
                    <a:pt x="1210932" y="380222"/>
                  </a:lnTo>
                  <a:lnTo>
                    <a:pt x="1206802" y="386247"/>
                  </a:lnTo>
                  <a:lnTo>
                    <a:pt x="1202037" y="391955"/>
                  </a:lnTo>
                  <a:lnTo>
                    <a:pt x="1197590" y="397346"/>
                  </a:lnTo>
                  <a:lnTo>
                    <a:pt x="1192507" y="402420"/>
                  </a:lnTo>
                  <a:lnTo>
                    <a:pt x="1187424" y="407811"/>
                  </a:lnTo>
                  <a:lnTo>
                    <a:pt x="1181706" y="412251"/>
                  </a:lnTo>
                  <a:lnTo>
                    <a:pt x="1176306" y="416690"/>
                  </a:lnTo>
                  <a:lnTo>
                    <a:pt x="1170270" y="420813"/>
                  </a:lnTo>
                  <a:lnTo>
                    <a:pt x="1164235" y="424935"/>
                  </a:lnTo>
                  <a:lnTo>
                    <a:pt x="1157881" y="428423"/>
                  </a:lnTo>
                  <a:lnTo>
                    <a:pt x="1151210" y="431912"/>
                  </a:lnTo>
                  <a:lnTo>
                    <a:pt x="1144539" y="434766"/>
                  </a:lnTo>
                  <a:lnTo>
                    <a:pt x="1137868" y="437303"/>
                  </a:lnTo>
                  <a:lnTo>
                    <a:pt x="1130562" y="440157"/>
                  </a:lnTo>
                  <a:lnTo>
                    <a:pt x="1123573" y="442059"/>
                  </a:lnTo>
                  <a:lnTo>
                    <a:pt x="1116267" y="443645"/>
                  </a:lnTo>
                  <a:lnTo>
                    <a:pt x="1108960" y="444914"/>
                  </a:lnTo>
                  <a:lnTo>
                    <a:pt x="1101336" y="446182"/>
                  </a:lnTo>
                  <a:lnTo>
                    <a:pt x="1093712" y="446499"/>
                  </a:lnTo>
                  <a:lnTo>
                    <a:pt x="1085770" y="446816"/>
                  </a:lnTo>
                  <a:lnTo>
                    <a:pt x="1060675" y="446816"/>
                  </a:lnTo>
                  <a:lnTo>
                    <a:pt x="1084500" y="523875"/>
                  </a:lnTo>
                  <a:lnTo>
                    <a:pt x="945996" y="446816"/>
                  </a:lnTo>
                  <a:lnTo>
                    <a:pt x="789068" y="446816"/>
                  </a:lnTo>
                  <a:lnTo>
                    <a:pt x="781444" y="446499"/>
                  </a:lnTo>
                  <a:lnTo>
                    <a:pt x="773502" y="446182"/>
                  </a:lnTo>
                  <a:lnTo>
                    <a:pt x="766196" y="444914"/>
                  </a:lnTo>
                  <a:lnTo>
                    <a:pt x="758889" y="443645"/>
                  </a:lnTo>
                  <a:lnTo>
                    <a:pt x="751583" y="442059"/>
                  </a:lnTo>
                  <a:lnTo>
                    <a:pt x="744277" y="440157"/>
                  </a:lnTo>
                  <a:lnTo>
                    <a:pt x="737288" y="437303"/>
                  </a:lnTo>
                  <a:lnTo>
                    <a:pt x="730299" y="434766"/>
                  </a:lnTo>
                  <a:lnTo>
                    <a:pt x="723946" y="431912"/>
                  </a:lnTo>
                  <a:lnTo>
                    <a:pt x="717275" y="428423"/>
                  </a:lnTo>
                  <a:lnTo>
                    <a:pt x="710921" y="424935"/>
                  </a:lnTo>
                  <a:lnTo>
                    <a:pt x="704886" y="420813"/>
                  </a:lnTo>
                  <a:lnTo>
                    <a:pt x="698850" y="416690"/>
                  </a:lnTo>
                  <a:lnTo>
                    <a:pt x="693132" y="412251"/>
                  </a:lnTo>
                  <a:lnTo>
                    <a:pt x="687731" y="407811"/>
                  </a:lnTo>
                  <a:lnTo>
                    <a:pt x="682649" y="402420"/>
                  </a:lnTo>
                  <a:lnTo>
                    <a:pt x="677566" y="397346"/>
                  </a:lnTo>
                  <a:lnTo>
                    <a:pt x="672801" y="391955"/>
                  </a:lnTo>
                  <a:lnTo>
                    <a:pt x="668354" y="386247"/>
                  </a:lnTo>
                  <a:lnTo>
                    <a:pt x="664224" y="380222"/>
                  </a:lnTo>
                  <a:lnTo>
                    <a:pt x="660094" y="374197"/>
                  </a:lnTo>
                  <a:lnTo>
                    <a:pt x="656600" y="367854"/>
                  </a:lnTo>
                  <a:lnTo>
                    <a:pt x="653106" y="361512"/>
                  </a:lnTo>
                  <a:lnTo>
                    <a:pt x="650247" y="354853"/>
                  </a:lnTo>
                  <a:lnTo>
                    <a:pt x="647705" y="347876"/>
                  </a:lnTo>
                  <a:lnTo>
                    <a:pt x="644846" y="340900"/>
                  </a:lnTo>
                  <a:lnTo>
                    <a:pt x="642940" y="333606"/>
                  </a:lnTo>
                  <a:lnTo>
                    <a:pt x="641669" y="326629"/>
                  </a:lnTo>
                  <a:lnTo>
                    <a:pt x="640081" y="319019"/>
                  </a:lnTo>
                  <a:lnTo>
                    <a:pt x="638810" y="311725"/>
                  </a:lnTo>
                  <a:lnTo>
                    <a:pt x="638493" y="303797"/>
                  </a:lnTo>
                  <a:lnTo>
                    <a:pt x="638175" y="296186"/>
                  </a:lnTo>
                  <a:lnTo>
                    <a:pt x="638175" y="150630"/>
                  </a:lnTo>
                  <a:lnTo>
                    <a:pt x="638493" y="143019"/>
                  </a:lnTo>
                  <a:lnTo>
                    <a:pt x="638810" y="135092"/>
                  </a:lnTo>
                  <a:lnTo>
                    <a:pt x="640081" y="127481"/>
                  </a:lnTo>
                  <a:lnTo>
                    <a:pt x="641669" y="120187"/>
                  </a:lnTo>
                  <a:lnTo>
                    <a:pt x="642940" y="112893"/>
                  </a:lnTo>
                  <a:lnTo>
                    <a:pt x="644846" y="105917"/>
                  </a:lnTo>
                  <a:lnTo>
                    <a:pt x="647705" y="98623"/>
                  </a:lnTo>
                  <a:lnTo>
                    <a:pt x="650247" y="91964"/>
                  </a:lnTo>
                  <a:lnTo>
                    <a:pt x="653106" y="84987"/>
                  </a:lnTo>
                  <a:lnTo>
                    <a:pt x="656600" y="78645"/>
                  </a:lnTo>
                  <a:lnTo>
                    <a:pt x="660094" y="72303"/>
                  </a:lnTo>
                  <a:lnTo>
                    <a:pt x="664224" y="66277"/>
                  </a:lnTo>
                  <a:lnTo>
                    <a:pt x="668354" y="60252"/>
                  </a:lnTo>
                  <a:lnTo>
                    <a:pt x="672801" y="54861"/>
                  </a:lnTo>
                  <a:lnTo>
                    <a:pt x="677566" y="49153"/>
                  </a:lnTo>
                  <a:lnTo>
                    <a:pt x="682649" y="44079"/>
                  </a:lnTo>
                  <a:lnTo>
                    <a:pt x="687731" y="39006"/>
                  </a:lnTo>
                  <a:lnTo>
                    <a:pt x="693132" y="34566"/>
                  </a:lnTo>
                  <a:lnTo>
                    <a:pt x="698850" y="29809"/>
                  </a:lnTo>
                  <a:lnTo>
                    <a:pt x="704886" y="25687"/>
                  </a:lnTo>
                  <a:lnTo>
                    <a:pt x="710921" y="21564"/>
                  </a:lnTo>
                  <a:lnTo>
                    <a:pt x="717275" y="18393"/>
                  </a:lnTo>
                  <a:lnTo>
                    <a:pt x="723946" y="14905"/>
                  </a:lnTo>
                  <a:lnTo>
                    <a:pt x="730299" y="12051"/>
                  </a:lnTo>
                  <a:lnTo>
                    <a:pt x="737288" y="8879"/>
                  </a:lnTo>
                  <a:lnTo>
                    <a:pt x="744277" y="6660"/>
                  </a:lnTo>
                  <a:lnTo>
                    <a:pt x="751583" y="4757"/>
                  </a:lnTo>
                  <a:lnTo>
                    <a:pt x="758889" y="2854"/>
                  </a:lnTo>
                  <a:lnTo>
                    <a:pt x="766196" y="1903"/>
                  </a:lnTo>
                  <a:lnTo>
                    <a:pt x="773502" y="635"/>
                  </a:lnTo>
                  <a:lnTo>
                    <a:pt x="781444" y="317"/>
                  </a:lnTo>
                  <a:lnTo>
                    <a:pt x="7890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Rectangle 5"/>
            <p:cNvSpPr/>
            <p:nvPr/>
          </p:nvSpPr>
          <p:spPr bwMode="auto">
            <a:xfrm>
              <a:off x="4163646" y="3840778"/>
              <a:ext cx="1715560" cy="1103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712659" y="1139382"/>
            <a:ext cx="1533525" cy="2405380"/>
            <a:chOff x="6283545" y="1519176"/>
            <a:chExt cx="2044700" cy="3207173"/>
          </a:xfrm>
        </p:grpSpPr>
        <p:sp>
          <p:nvSpPr>
            <p:cNvPr id="29" name="圆角矩形 28"/>
            <p:cNvSpPr/>
            <p:nvPr/>
          </p:nvSpPr>
          <p:spPr>
            <a:xfrm>
              <a:off x="6283545" y="1519176"/>
              <a:ext cx="2044700" cy="3207173"/>
            </a:xfrm>
            <a:prstGeom prst="round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6550661" y="1701002"/>
              <a:ext cx="1510486" cy="1510484"/>
            </a:xfrm>
            <a:prstGeom prst="ellipse">
              <a:avLst/>
            </a:prstGeom>
            <a:solidFill>
              <a:schemeClr val="accent3"/>
            </a:solidFill>
            <a:ln w="14288" cap="flat">
              <a:noFill/>
              <a:prstDash val="solid"/>
              <a:miter lim="800000"/>
            </a:ln>
            <a:effectLst>
              <a:innerShdw blurRad="88900" dist="889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6693909" y="1836279"/>
              <a:ext cx="1223990" cy="122399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6661827" y="1804197"/>
              <a:ext cx="1288155" cy="1288153"/>
            </a:xfrm>
            <a:prstGeom prst="ellipse">
              <a:avLst/>
            </a:prstGeom>
            <a:noFill/>
            <a:ln>
              <a:noFill/>
            </a:ln>
            <a:effectLst>
              <a:innerShdw blurRad="889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3000" dirty="0">
                <a:solidFill>
                  <a:srgbClr val="0087C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6968616" y="4017095"/>
              <a:ext cx="729260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6399522" y="3830895"/>
              <a:ext cx="1764505" cy="80124"/>
              <a:chOff x="2790694" y="4383924"/>
              <a:chExt cx="6322594" cy="19816"/>
            </a:xfrm>
          </p:grpSpPr>
          <p:cxnSp>
            <p:nvCxnSpPr>
              <p:cNvPr id="38" name="直接连接符 37"/>
              <p:cNvCxnSpPr/>
              <p:nvPr/>
            </p:nvCxnSpPr>
            <p:spPr>
              <a:xfrm>
                <a:off x="3157781" y="4383924"/>
                <a:ext cx="5955507" cy="0"/>
              </a:xfrm>
              <a:prstGeom prst="lin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/>
              <p:nvPr/>
            </p:nvCxnSpPr>
            <p:spPr>
              <a:xfrm>
                <a:off x="2790694" y="4403740"/>
                <a:ext cx="5955507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矩形 34"/>
            <p:cNvSpPr/>
            <p:nvPr/>
          </p:nvSpPr>
          <p:spPr>
            <a:xfrm>
              <a:off x="6548985" y="3364468"/>
              <a:ext cx="1513840" cy="4292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编辑器内核</a:t>
              </a:r>
              <a:endParaRPr lang="zh-CN" altLang="en-US" sz="15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KSO_Shape"/>
            <p:cNvSpPr/>
            <p:nvPr/>
          </p:nvSpPr>
          <p:spPr bwMode="auto">
            <a:xfrm>
              <a:off x="7036018" y="2207477"/>
              <a:ext cx="539772" cy="408428"/>
            </a:xfrm>
            <a:custGeom>
              <a:avLst/>
              <a:gdLst>
                <a:gd name="T0" fmla="*/ 354414 w 2295525"/>
                <a:gd name="T1" fmla="*/ 1437494 h 1735138"/>
                <a:gd name="T2" fmla="*/ 223983 w 2295525"/>
                <a:gd name="T3" fmla="*/ 1389407 h 1735138"/>
                <a:gd name="T4" fmla="*/ 200120 w 2295525"/>
                <a:gd name="T5" fmla="*/ 1433678 h 1735138"/>
                <a:gd name="T6" fmla="*/ 1871799 w 2295525"/>
                <a:gd name="T7" fmla="*/ 1202082 h 1735138"/>
                <a:gd name="T8" fmla="*/ 1862595 w 2295525"/>
                <a:gd name="T9" fmla="*/ 1430571 h 1735138"/>
                <a:gd name="T10" fmla="*/ 1585813 w 2295525"/>
                <a:gd name="T11" fmla="*/ 1207999 h 1735138"/>
                <a:gd name="T12" fmla="*/ 1490656 w 2295525"/>
                <a:gd name="T13" fmla="*/ 1402297 h 1735138"/>
                <a:gd name="T14" fmla="*/ 1152749 w 2295525"/>
                <a:gd name="T15" fmla="*/ 1383558 h 1735138"/>
                <a:gd name="T16" fmla="*/ 1090837 w 2295525"/>
                <a:gd name="T17" fmla="*/ 1220821 h 1735138"/>
                <a:gd name="T18" fmla="*/ 783516 w 2295525"/>
                <a:gd name="T19" fmla="*/ 1424982 h 1735138"/>
                <a:gd name="T20" fmla="*/ 1483025 w 2295525"/>
                <a:gd name="T21" fmla="*/ 1122300 h 1735138"/>
                <a:gd name="T22" fmla="*/ 1518730 w 2295525"/>
                <a:gd name="T23" fmla="*/ 1215802 h 1735138"/>
                <a:gd name="T24" fmla="*/ 1183050 w 2295525"/>
                <a:gd name="T25" fmla="*/ 1170419 h 1735138"/>
                <a:gd name="T26" fmla="*/ 1093135 w 2295525"/>
                <a:gd name="T27" fmla="*/ 1129269 h 1735138"/>
                <a:gd name="T28" fmla="*/ 556942 w 2295525"/>
                <a:gd name="T29" fmla="*/ 1349470 h 1735138"/>
                <a:gd name="T30" fmla="*/ 575056 w 2295525"/>
                <a:gd name="T31" fmla="*/ 1122300 h 1735138"/>
                <a:gd name="T32" fmla="*/ 1862842 w 2295525"/>
                <a:gd name="T33" fmla="*/ 1073163 h 1735138"/>
                <a:gd name="T34" fmla="*/ 1818708 w 2295525"/>
                <a:gd name="T35" fmla="*/ 1141187 h 1735138"/>
                <a:gd name="T36" fmla="*/ 1616812 w 2295525"/>
                <a:gd name="T37" fmla="*/ 1141187 h 1735138"/>
                <a:gd name="T38" fmla="*/ 1710350 w 2295525"/>
                <a:gd name="T39" fmla="*/ 973592 h 1735138"/>
                <a:gd name="T40" fmla="*/ 1049969 w 2295525"/>
                <a:gd name="T41" fmla="*/ 1053775 h 1735138"/>
                <a:gd name="T42" fmla="*/ 1014682 w 2295525"/>
                <a:gd name="T43" fmla="*/ 1139873 h 1735138"/>
                <a:gd name="T44" fmla="*/ 810877 w 2295525"/>
                <a:gd name="T45" fmla="*/ 1148088 h 1735138"/>
                <a:gd name="T46" fmla="*/ 894641 w 2295525"/>
                <a:gd name="T47" fmla="*/ 977206 h 1735138"/>
                <a:gd name="T48" fmla="*/ 1442943 w 2295525"/>
                <a:gd name="T49" fmla="*/ 1075103 h 1735138"/>
                <a:gd name="T50" fmla="*/ 1436373 w 2295525"/>
                <a:gd name="T51" fmla="*/ 1150050 h 1735138"/>
                <a:gd name="T52" fmla="*/ 1208721 w 2295525"/>
                <a:gd name="T53" fmla="*/ 1078390 h 1735138"/>
                <a:gd name="T54" fmla="*/ 1323368 w 2295525"/>
                <a:gd name="T55" fmla="*/ 948876 h 1735138"/>
                <a:gd name="T56" fmla="*/ 1621695 w 2295525"/>
                <a:gd name="T57" fmla="*/ 933562 h 1735138"/>
                <a:gd name="T58" fmla="*/ 1479674 w 2295525"/>
                <a:gd name="T59" fmla="*/ 1082709 h 1735138"/>
                <a:gd name="T60" fmla="*/ 1414939 w 2295525"/>
                <a:gd name="T61" fmla="*/ 921326 h 1735138"/>
                <a:gd name="T62" fmla="*/ 734217 w 2295525"/>
                <a:gd name="T63" fmla="*/ 885923 h 1735138"/>
                <a:gd name="T64" fmla="*/ 821379 w 2295525"/>
                <a:gd name="T65" fmla="*/ 995880 h 1735138"/>
                <a:gd name="T66" fmla="*/ 569798 w 2295525"/>
                <a:gd name="T67" fmla="*/ 1011399 h 1735138"/>
                <a:gd name="T68" fmla="*/ 708465 w 2295525"/>
                <a:gd name="T69" fmla="*/ 874696 h 1735138"/>
                <a:gd name="T70" fmla="*/ 1179427 w 2295525"/>
                <a:gd name="T71" fmla="*/ 987627 h 1735138"/>
                <a:gd name="T72" fmla="*/ 1053942 w 2295525"/>
                <a:gd name="T73" fmla="*/ 998854 h 1735138"/>
                <a:gd name="T74" fmla="*/ 1081279 w 2295525"/>
                <a:gd name="T75" fmla="*/ 872390 h 1735138"/>
                <a:gd name="T76" fmla="*/ 630962 w 2295525"/>
                <a:gd name="T77" fmla="*/ 582190 h 1735138"/>
                <a:gd name="T78" fmla="*/ 650134 w 2295525"/>
                <a:gd name="T79" fmla="*/ 606180 h 1735138"/>
                <a:gd name="T80" fmla="*/ 568156 w 2295525"/>
                <a:gd name="T81" fmla="*/ 576931 h 1735138"/>
                <a:gd name="T82" fmla="*/ 423066 w 2295525"/>
                <a:gd name="T83" fmla="*/ 442769 h 1735138"/>
                <a:gd name="T84" fmla="*/ 467582 w 2295525"/>
                <a:gd name="T85" fmla="*/ 701168 h 1735138"/>
                <a:gd name="T86" fmla="*/ 431639 w 2295525"/>
                <a:gd name="T87" fmla="*/ 840254 h 1735138"/>
                <a:gd name="T88" fmla="*/ 233461 w 2295525"/>
                <a:gd name="T89" fmla="*/ 1059432 h 1735138"/>
                <a:gd name="T90" fmla="*/ 24401 w 2295525"/>
                <a:gd name="T91" fmla="*/ 753902 h 1735138"/>
                <a:gd name="T92" fmla="*/ 24071 w 2295525"/>
                <a:gd name="T93" fmla="*/ 496162 h 1735138"/>
                <a:gd name="T94" fmla="*/ 271712 w 2295525"/>
                <a:gd name="T95" fmla="*/ 589107 h 1735138"/>
                <a:gd name="T96" fmla="*/ 114945 w 2295525"/>
                <a:gd name="T97" fmla="*/ 167158 h 1735138"/>
                <a:gd name="T98" fmla="*/ 805855 w 2295525"/>
                <a:gd name="T99" fmla="*/ 635663 h 1735138"/>
                <a:gd name="T100" fmla="*/ 259204 w 2295525"/>
                <a:gd name="T101" fmla="*/ 33300 h 1735138"/>
                <a:gd name="T102" fmla="*/ 328699 w 2295525"/>
                <a:gd name="T103" fmla="*/ 129902 h 1735138"/>
                <a:gd name="T104" fmla="*/ 367892 w 2295525"/>
                <a:gd name="T105" fmla="*/ 169466 h 1735138"/>
                <a:gd name="T106" fmla="*/ 336932 w 2295525"/>
                <a:gd name="T107" fmla="*/ 328712 h 1735138"/>
                <a:gd name="T108" fmla="*/ 211447 w 2295525"/>
                <a:gd name="T109" fmla="*/ 381464 h 1735138"/>
                <a:gd name="T110" fmla="*/ 106711 w 2295525"/>
                <a:gd name="T111" fmla="*/ 261452 h 1735138"/>
                <a:gd name="T112" fmla="*/ 105065 w 2295525"/>
                <a:gd name="T113" fmla="*/ 98581 h 1735138"/>
                <a:gd name="T114" fmla="*/ 1739362 w 2295525"/>
                <a:gd name="T115" fmla="*/ 11210 h 1735138"/>
                <a:gd name="T116" fmla="*/ 1780178 w 2295525"/>
                <a:gd name="T117" fmla="*/ 665335 h 1735138"/>
                <a:gd name="T118" fmla="*/ 801905 w 2295525"/>
                <a:gd name="T119" fmla="*/ 719736 h 1735138"/>
                <a:gd name="T120" fmla="*/ 728501 w 2295525"/>
                <a:gd name="T121" fmla="*/ 578954 h 1735138"/>
                <a:gd name="T122" fmla="*/ 797296 w 2295525"/>
                <a:gd name="T123" fmla="*/ 2967 h 173513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295525" h="1735138">
                  <a:moveTo>
                    <a:pt x="350837" y="1671638"/>
                  </a:moveTo>
                  <a:lnTo>
                    <a:pt x="438244" y="1671638"/>
                  </a:lnTo>
                  <a:lnTo>
                    <a:pt x="442634" y="1674019"/>
                  </a:lnTo>
                  <a:lnTo>
                    <a:pt x="452213" y="1680766"/>
                  </a:lnTo>
                  <a:lnTo>
                    <a:pt x="458599" y="1685132"/>
                  </a:lnTo>
                  <a:lnTo>
                    <a:pt x="465384" y="1690291"/>
                  </a:lnTo>
                  <a:lnTo>
                    <a:pt x="472169" y="1695847"/>
                  </a:lnTo>
                  <a:lnTo>
                    <a:pt x="478156" y="1701404"/>
                  </a:lnTo>
                  <a:lnTo>
                    <a:pt x="483743" y="1706960"/>
                  </a:lnTo>
                  <a:lnTo>
                    <a:pt x="488533" y="1712913"/>
                  </a:lnTo>
                  <a:lnTo>
                    <a:pt x="490129" y="1715691"/>
                  </a:lnTo>
                  <a:lnTo>
                    <a:pt x="490928" y="1718072"/>
                  </a:lnTo>
                  <a:lnTo>
                    <a:pt x="491726" y="1720454"/>
                  </a:lnTo>
                  <a:lnTo>
                    <a:pt x="492125" y="1723232"/>
                  </a:lnTo>
                  <a:lnTo>
                    <a:pt x="491726" y="1725216"/>
                  </a:lnTo>
                  <a:lnTo>
                    <a:pt x="490928" y="1727201"/>
                  </a:lnTo>
                  <a:lnTo>
                    <a:pt x="489331" y="1729582"/>
                  </a:lnTo>
                  <a:lnTo>
                    <a:pt x="486537" y="1730772"/>
                  </a:lnTo>
                  <a:lnTo>
                    <a:pt x="483743" y="1732360"/>
                  </a:lnTo>
                  <a:lnTo>
                    <a:pt x="479752" y="1733551"/>
                  </a:lnTo>
                  <a:lnTo>
                    <a:pt x="475362" y="1734344"/>
                  </a:lnTo>
                  <a:lnTo>
                    <a:pt x="469774" y="1734741"/>
                  </a:lnTo>
                  <a:lnTo>
                    <a:pt x="462590" y="1735138"/>
                  </a:lnTo>
                  <a:lnTo>
                    <a:pt x="455805" y="1735138"/>
                  </a:lnTo>
                  <a:lnTo>
                    <a:pt x="449419" y="1734741"/>
                  </a:lnTo>
                  <a:lnTo>
                    <a:pt x="443432" y="1733947"/>
                  </a:lnTo>
                  <a:lnTo>
                    <a:pt x="437446" y="1733154"/>
                  </a:lnTo>
                  <a:lnTo>
                    <a:pt x="431858" y="1731566"/>
                  </a:lnTo>
                  <a:lnTo>
                    <a:pt x="427069" y="1730376"/>
                  </a:lnTo>
                  <a:lnTo>
                    <a:pt x="421481" y="1727994"/>
                  </a:lnTo>
                  <a:lnTo>
                    <a:pt x="416691" y="1726010"/>
                  </a:lnTo>
                  <a:lnTo>
                    <a:pt x="411902" y="1724026"/>
                  </a:lnTo>
                  <a:lnTo>
                    <a:pt x="402722" y="1718866"/>
                  </a:lnTo>
                  <a:lnTo>
                    <a:pt x="394341" y="1712913"/>
                  </a:lnTo>
                  <a:lnTo>
                    <a:pt x="385560" y="1706960"/>
                  </a:lnTo>
                  <a:lnTo>
                    <a:pt x="381968" y="1704579"/>
                  </a:lnTo>
                  <a:lnTo>
                    <a:pt x="379573" y="1703785"/>
                  </a:lnTo>
                  <a:lnTo>
                    <a:pt x="377578" y="1703785"/>
                  </a:lnTo>
                  <a:lnTo>
                    <a:pt x="376780" y="1704182"/>
                  </a:lnTo>
                  <a:lnTo>
                    <a:pt x="376380" y="1705372"/>
                  </a:lnTo>
                  <a:lnTo>
                    <a:pt x="375582" y="1706563"/>
                  </a:lnTo>
                  <a:lnTo>
                    <a:pt x="375183" y="1707357"/>
                  </a:lnTo>
                  <a:lnTo>
                    <a:pt x="373986" y="1707754"/>
                  </a:lnTo>
                  <a:lnTo>
                    <a:pt x="364008" y="1707357"/>
                  </a:lnTo>
                  <a:lnTo>
                    <a:pt x="358420" y="1706563"/>
                  </a:lnTo>
                  <a:lnTo>
                    <a:pt x="356425" y="1706166"/>
                  </a:lnTo>
                  <a:lnTo>
                    <a:pt x="355227" y="1705769"/>
                  </a:lnTo>
                  <a:lnTo>
                    <a:pt x="353232" y="1697435"/>
                  </a:lnTo>
                  <a:lnTo>
                    <a:pt x="352433" y="1690688"/>
                  </a:lnTo>
                  <a:lnTo>
                    <a:pt x="351635" y="1685132"/>
                  </a:lnTo>
                  <a:lnTo>
                    <a:pt x="351236" y="1680766"/>
                  </a:lnTo>
                  <a:lnTo>
                    <a:pt x="351635" y="1677988"/>
                  </a:lnTo>
                  <a:lnTo>
                    <a:pt x="351635" y="1676004"/>
                  </a:lnTo>
                  <a:lnTo>
                    <a:pt x="352433" y="1674019"/>
                  </a:lnTo>
                  <a:lnTo>
                    <a:pt x="350837" y="1671638"/>
                  </a:lnTo>
                  <a:close/>
                  <a:moveTo>
                    <a:pt x="168275" y="1670050"/>
                  </a:moveTo>
                  <a:lnTo>
                    <a:pt x="265566" y="1670050"/>
                  </a:lnTo>
                  <a:lnTo>
                    <a:pt x="269899" y="1672491"/>
                  </a:lnTo>
                  <a:lnTo>
                    <a:pt x="281322" y="1679406"/>
                  </a:lnTo>
                  <a:lnTo>
                    <a:pt x="288018" y="1683881"/>
                  </a:lnTo>
                  <a:lnTo>
                    <a:pt x="295502" y="1689170"/>
                  </a:lnTo>
                  <a:lnTo>
                    <a:pt x="302986" y="1694458"/>
                  </a:lnTo>
                  <a:lnTo>
                    <a:pt x="309682" y="1700560"/>
                  </a:lnTo>
                  <a:lnTo>
                    <a:pt x="315984" y="1706255"/>
                  </a:lnTo>
                  <a:lnTo>
                    <a:pt x="318742" y="1709510"/>
                  </a:lnTo>
                  <a:lnTo>
                    <a:pt x="321105" y="1711950"/>
                  </a:lnTo>
                  <a:lnTo>
                    <a:pt x="322681" y="1714798"/>
                  </a:lnTo>
                  <a:lnTo>
                    <a:pt x="323862" y="1717646"/>
                  </a:lnTo>
                  <a:lnTo>
                    <a:pt x="325044" y="1720086"/>
                  </a:lnTo>
                  <a:lnTo>
                    <a:pt x="325438" y="1722934"/>
                  </a:lnTo>
                  <a:lnTo>
                    <a:pt x="325044" y="1724968"/>
                  </a:lnTo>
                  <a:lnTo>
                    <a:pt x="323862" y="1727002"/>
                  </a:lnTo>
                  <a:lnTo>
                    <a:pt x="321893" y="1728629"/>
                  </a:lnTo>
                  <a:lnTo>
                    <a:pt x="319529" y="1730663"/>
                  </a:lnTo>
                  <a:lnTo>
                    <a:pt x="315984" y="1732290"/>
                  </a:lnTo>
                  <a:lnTo>
                    <a:pt x="312046" y="1733104"/>
                  </a:lnTo>
                  <a:lnTo>
                    <a:pt x="306531" y="1734324"/>
                  </a:lnTo>
                  <a:lnTo>
                    <a:pt x="300229" y="1734731"/>
                  </a:lnTo>
                  <a:lnTo>
                    <a:pt x="292351" y="1735138"/>
                  </a:lnTo>
                  <a:lnTo>
                    <a:pt x="285261" y="1735138"/>
                  </a:lnTo>
                  <a:lnTo>
                    <a:pt x="278171" y="1734731"/>
                  </a:lnTo>
                  <a:lnTo>
                    <a:pt x="271475" y="1733918"/>
                  </a:lnTo>
                  <a:lnTo>
                    <a:pt x="264778" y="1732697"/>
                  </a:lnTo>
                  <a:lnTo>
                    <a:pt x="258476" y="1731477"/>
                  </a:lnTo>
                  <a:lnTo>
                    <a:pt x="252568" y="1729850"/>
                  </a:lnTo>
                  <a:lnTo>
                    <a:pt x="247053" y="1727816"/>
                  </a:lnTo>
                  <a:lnTo>
                    <a:pt x="241145" y="1725782"/>
                  </a:lnTo>
                  <a:lnTo>
                    <a:pt x="236024" y="1723748"/>
                  </a:lnTo>
                  <a:lnTo>
                    <a:pt x="225783" y="1718052"/>
                  </a:lnTo>
                  <a:lnTo>
                    <a:pt x="215936" y="1712357"/>
                  </a:lnTo>
                  <a:lnTo>
                    <a:pt x="206876" y="1706255"/>
                  </a:lnTo>
                  <a:lnTo>
                    <a:pt x="202543" y="1703814"/>
                  </a:lnTo>
                  <a:lnTo>
                    <a:pt x="200180" y="1703001"/>
                  </a:lnTo>
                  <a:lnTo>
                    <a:pt x="198211" y="1703001"/>
                  </a:lnTo>
                  <a:lnTo>
                    <a:pt x="197423" y="1703408"/>
                  </a:lnTo>
                  <a:lnTo>
                    <a:pt x="196241" y="1704628"/>
                  </a:lnTo>
                  <a:lnTo>
                    <a:pt x="195847" y="1705848"/>
                  </a:lnTo>
                  <a:lnTo>
                    <a:pt x="195060" y="1706662"/>
                  </a:lnTo>
                  <a:lnTo>
                    <a:pt x="193878" y="1707069"/>
                  </a:lnTo>
                  <a:lnTo>
                    <a:pt x="182455" y="1706662"/>
                  </a:lnTo>
                  <a:lnTo>
                    <a:pt x="176941" y="1705848"/>
                  </a:lnTo>
                  <a:lnTo>
                    <a:pt x="174183" y="1705442"/>
                  </a:lnTo>
                  <a:lnTo>
                    <a:pt x="173002" y="1705035"/>
                  </a:lnTo>
                  <a:lnTo>
                    <a:pt x="171032" y="1696492"/>
                  </a:lnTo>
                  <a:lnTo>
                    <a:pt x="169457" y="1689576"/>
                  </a:lnTo>
                  <a:lnTo>
                    <a:pt x="169063" y="1683881"/>
                  </a:lnTo>
                  <a:lnTo>
                    <a:pt x="168669" y="1679406"/>
                  </a:lnTo>
                  <a:lnTo>
                    <a:pt x="169063" y="1676152"/>
                  </a:lnTo>
                  <a:lnTo>
                    <a:pt x="169063" y="1674118"/>
                  </a:lnTo>
                  <a:lnTo>
                    <a:pt x="169457" y="1672491"/>
                  </a:lnTo>
                  <a:lnTo>
                    <a:pt x="168275" y="1670050"/>
                  </a:lnTo>
                  <a:close/>
                  <a:moveTo>
                    <a:pt x="1942197" y="1444625"/>
                  </a:moveTo>
                  <a:lnTo>
                    <a:pt x="2238486" y="1444625"/>
                  </a:lnTo>
                  <a:lnTo>
                    <a:pt x="2244427" y="1445021"/>
                  </a:lnTo>
                  <a:lnTo>
                    <a:pt x="2249973" y="1445812"/>
                  </a:lnTo>
                  <a:lnTo>
                    <a:pt x="2255518" y="1447000"/>
                  </a:lnTo>
                  <a:lnTo>
                    <a:pt x="2260272" y="1448978"/>
                  </a:lnTo>
                  <a:lnTo>
                    <a:pt x="2265421" y="1451748"/>
                  </a:lnTo>
                  <a:lnTo>
                    <a:pt x="2270174" y="1454123"/>
                  </a:lnTo>
                  <a:lnTo>
                    <a:pt x="2274532" y="1457289"/>
                  </a:lnTo>
                  <a:lnTo>
                    <a:pt x="2278493" y="1461246"/>
                  </a:lnTo>
                  <a:lnTo>
                    <a:pt x="2282454" y="1465204"/>
                  </a:lnTo>
                  <a:lnTo>
                    <a:pt x="2285623" y="1469557"/>
                  </a:lnTo>
                  <a:lnTo>
                    <a:pt x="2287999" y="1474306"/>
                  </a:lnTo>
                  <a:lnTo>
                    <a:pt x="2290772" y="1479451"/>
                  </a:lnTo>
                  <a:lnTo>
                    <a:pt x="2292356" y="1484200"/>
                  </a:lnTo>
                  <a:lnTo>
                    <a:pt x="2293941" y="1489740"/>
                  </a:lnTo>
                  <a:lnTo>
                    <a:pt x="2294733" y="1495280"/>
                  </a:lnTo>
                  <a:lnTo>
                    <a:pt x="2295525" y="1501217"/>
                  </a:lnTo>
                  <a:lnTo>
                    <a:pt x="2295525" y="1665451"/>
                  </a:lnTo>
                  <a:lnTo>
                    <a:pt x="2294733" y="1671387"/>
                  </a:lnTo>
                  <a:lnTo>
                    <a:pt x="2293941" y="1676927"/>
                  </a:lnTo>
                  <a:lnTo>
                    <a:pt x="2292356" y="1682468"/>
                  </a:lnTo>
                  <a:lnTo>
                    <a:pt x="2290772" y="1688008"/>
                  </a:lnTo>
                  <a:lnTo>
                    <a:pt x="2287999" y="1692361"/>
                  </a:lnTo>
                  <a:lnTo>
                    <a:pt x="2285623" y="1697110"/>
                  </a:lnTo>
                  <a:lnTo>
                    <a:pt x="2282454" y="1701859"/>
                  </a:lnTo>
                  <a:lnTo>
                    <a:pt x="2278493" y="1705421"/>
                  </a:lnTo>
                  <a:lnTo>
                    <a:pt x="2274532" y="1709378"/>
                  </a:lnTo>
                  <a:lnTo>
                    <a:pt x="2270174" y="1712544"/>
                  </a:lnTo>
                  <a:lnTo>
                    <a:pt x="2265421" y="1715315"/>
                  </a:lnTo>
                  <a:lnTo>
                    <a:pt x="2260272" y="1717689"/>
                  </a:lnTo>
                  <a:lnTo>
                    <a:pt x="2255518" y="1719668"/>
                  </a:lnTo>
                  <a:lnTo>
                    <a:pt x="2249973" y="1720855"/>
                  </a:lnTo>
                  <a:lnTo>
                    <a:pt x="2244427" y="1722042"/>
                  </a:lnTo>
                  <a:lnTo>
                    <a:pt x="2238486" y="1722438"/>
                  </a:lnTo>
                  <a:lnTo>
                    <a:pt x="1942197" y="1722438"/>
                  </a:lnTo>
                  <a:lnTo>
                    <a:pt x="1936652" y="1722042"/>
                  </a:lnTo>
                  <a:lnTo>
                    <a:pt x="1931106" y="1720855"/>
                  </a:lnTo>
                  <a:lnTo>
                    <a:pt x="1925561" y="1719668"/>
                  </a:lnTo>
                  <a:lnTo>
                    <a:pt x="1920412" y="1717689"/>
                  </a:lnTo>
                  <a:lnTo>
                    <a:pt x="1915262" y="1715315"/>
                  </a:lnTo>
                  <a:lnTo>
                    <a:pt x="1910905" y="1712544"/>
                  </a:lnTo>
                  <a:lnTo>
                    <a:pt x="1906548" y="1709378"/>
                  </a:lnTo>
                  <a:lnTo>
                    <a:pt x="1902191" y="1705421"/>
                  </a:lnTo>
                  <a:lnTo>
                    <a:pt x="1899022" y="1701859"/>
                  </a:lnTo>
                  <a:lnTo>
                    <a:pt x="1895457" y="1697110"/>
                  </a:lnTo>
                  <a:lnTo>
                    <a:pt x="1892684" y="1692361"/>
                  </a:lnTo>
                  <a:lnTo>
                    <a:pt x="1890307" y="1688008"/>
                  </a:lnTo>
                  <a:lnTo>
                    <a:pt x="1888327" y="1682468"/>
                  </a:lnTo>
                  <a:lnTo>
                    <a:pt x="1887139" y="1676927"/>
                  </a:lnTo>
                  <a:lnTo>
                    <a:pt x="1886346" y="1671387"/>
                  </a:lnTo>
                  <a:lnTo>
                    <a:pt x="1885950" y="1665451"/>
                  </a:lnTo>
                  <a:lnTo>
                    <a:pt x="1885950" y="1501217"/>
                  </a:lnTo>
                  <a:lnTo>
                    <a:pt x="1886346" y="1495280"/>
                  </a:lnTo>
                  <a:lnTo>
                    <a:pt x="1887139" y="1489740"/>
                  </a:lnTo>
                  <a:lnTo>
                    <a:pt x="1888327" y="1484200"/>
                  </a:lnTo>
                  <a:lnTo>
                    <a:pt x="1890307" y="1479451"/>
                  </a:lnTo>
                  <a:lnTo>
                    <a:pt x="1892684" y="1474306"/>
                  </a:lnTo>
                  <a:lnTo>
                    <a:pt x="1895457" y="1469557"/>
                  </a:lnTo>
                  <a:lnTo>
                    <a:pt x="1899022" y="1465204"/>
                  </a:lnTo>
                  <a:lnTo>
                    <a:pt x="1902191" y="1461246"/>
                  </a:lnTo>
                  <a:lnTo>
                    <a:pt x="1906548" y="1457289"/>
                  </a:lnTo>
                  <a:lnTo>
                    <a:pt x="1910905" y="1454123"/>
                  </a:lnTo>
                  <a:lnTo>
                    <a:pt x="1915262" y="1451748"/>
                  </a:lnTo>
                  <a:lnTo>
                    <a:pt x="1920412" y="1448978"/>
                  </a:lnTo>
                  <a:lnTo>
                    <a:pt x="1925561" y="1447000"/>
                  </a:lnTo>
                  <a:lnTo>
                    <a:pt x="1931106" y="1445812"/>
                  </a:lnTo>
                  <a:lnTo>
                    <a:pt x="1936652" y="1445021"/>
                  </a:lnTo>
                  <a:lnTo>
                    <a:pt x="1942197" y="1444625"/>
                  </a:lnTo>
                  <a:close/>
                  <a:moveTo>
                    <a:pt x="1445637" y="1444625"/>
                  </a:moveTo>
                  <a:lnTo>
                    <a:pt x="1743650" y="1444625"/>
                  </a:lnTo>
                  <a:lnTo>
                    <a:pt x="1749627" y="1445021"/>
                  </a:lnTo>
                  <a:lnTo>
                    <a:pt x="1755204" y="1445812"/>
                  </a:lnTo>
                  <a:lnTo>
                    <a:pt x="1760384" y="1447000"/>
                  </a:lnTo>
                  <a:lnTo>
                    <a:pt x="1765563" y="1448978"/>
                  </a:lnTo>
                  <a:lnTo>
                    <a:pt x="1770743" y="1451748"/>
                  </a:lnTo>
                  <a:lnTo>
                    <a:pt x="1775524" y="1454123"/>
                  </a:lnTo>
                  <a:lnTo>
                    <a:pt x="1779508" y="1457289"/>
                  </a:lnTo>
                  <a:lnTo>
                    <a:pt x="1783890" y="1461246"/>
                  </a:lnTo>
                  <a:lnTo>
                    <a:pt x="1787476" y="1465204"/>
                  </a:lnTo>
                  <a:lnTo>
                    <a:pt x="1790663" y="1469557"/>
                  </a:lnTo>
                  <a:lnTo>
                    <a:pt x="1793452" y="1474306"/>
                  </a:lnTo>
                  <a:lnTo>
                    <a:pt x="1796241" y="1479451"/>
                  </a:lnTo>
                  <a:lnTo>
                    <a:pt x="1797835" y="1484200"/>
                  </a:lnTo>
                  <a:lnTo>
                    <a:pt x="1799428" y="1489740"/>
                  </a:lnTo>
                  <a:lnTo>
                    <a:pt x="1800225" y="1495280"/>
                  </a:lnTo>
                  <a:lnTo>
                    <a:pt x="1800225" y="1501217"/>
                  </a:lnTo>
                  <a:lnTo>
                    <a:pt x="1800225" y="1665451"/>
                  </a:lnTo>
                  <a:lnTo>
                    <a:pt x="1800225" y="1671387"/>
                  </a:lnTo>
                  <a:lnTo>
                    <a:pt x="1799428" y="1676927"/>
                  </a:lnTo>
                  <a:lnTo>
                    <a:pt x="1797835" y="1682468"/>
                  </a:lnTo>
                  <a:lnTo>
                    <a:pt x="1796241" y="1688008"/>
                  </a:lnTo>
                  <a:lnTo>
                    <a:pt x="1793452" y="1692361"/>
                  </a:lnTo>
                  <a:lnTo>
                    <a:pt x="1790663" y="1697110"/>
                  </a:lnTo>
                  <a:lnTo>
                    <a:pt x="1787476" y="1701859"/>
                  </a:lnTo>
                  <a:lnTo>
                    <a:pt x="1783890" y="1705421"/>
                  </a:lnTo>
                  <a:lnTo>
                    <a:pt x="1779508" y="1709378"/>
                  </a:lnTo>
                  <a:lnTo>
                    <a:pt x="1775524" y="1712544"/>
                  </a:lnTo>
                  <a:lnTo>
                    <a:pt x="1770743" y="1715315"/>
                  </a:lnTo>
                  <a:lnTo>
                    <a:pt x="1765563" y="1717689"/>
                  </a:lnTo>
                  <a:lnTo>
                    <a:pt x="1760384" y="1719668"/>
                  </a:lnTo>
                  <a:lnTo>
                    <a:pt x="1755204" y="1720855"/>
                  </a:lnTo>
                  <a:lnTo>
                    <a:pt x="1749627" y="1722042"/>
                  </a:lnTo>
                  <a:lnTo>
                    <a:pt x="1743650" y="1722438"/>
                  </a:lnTo>
                  <a:lnTo>
                    <a:pt x="1445637" y="1722438"/>
                  </a:lnTo>
                  <a:lnTo>
                    <a:pt x="1439661" y="1722042"/>
                  </a:lnTo>
                  <a:lnTo>
                    <a:pt x="1434083" y="1720855"/>
                  </a:lnTo>
                  <a:lnTo>
                    <a:pt x="1428904" y="1719668"/>
                  </a:lnTo>
                  <a:lnTo>
                    <a:pt x="1423724" y="1717689"/>
                  </a:lnTo>
                  <a:lnTo>
                    <a:pt x="1418545" y="1715315"/>
                  </a:lnTo>
                  <a:lnTo>
                    <a:pt x="1413764" y="1712544"/>
                  </a:lnTo>
                  <a:lnTo>
                    <a:pt x="1409780" y="1709378"/>
                  </a:lnTo>
                  <a:lnTo>
                    <a:pt x="1405397" y="1705421"/>
                  </a:lnTo>
                  <a:lnTo>
                    <a:pt x="1401811" y="1701859"/>
                  </a:lnTo>
                  <a:lnTo>
                    <a:pt x="1398624" y="1697110"/>
                  </a:lnTo>
                  <a:lnTo>
                    <a:pt x="1395835" y="1692361"/>
                  </a:lnTo>
                  <a:lnTo>
                    <a:pt x="1393046" y="1688008"/>
                  </a:lnTo>
                  <a:lnTo>
                    <a:pt x="1391453" y="1682468"/>
                  </a:lnTo>
                  <a:lnTo>
                    <a:pt x="1389859" y="1676927"/>
                  </a:lnTo>
                  <a:lnTo>
                    <a:pt x="1389062" y="1671387"/>
                  </a:lnTo>
                  <a:lnTo>
                    <a:pt x="1389062" y="1665451"/>
                  </a:lnTo>
                  <a:lnTo>
                    <a:pt x="1389062" y="1501217"/>
                  </a:lnTo>
                  <a:lnTo>
                    <a:pt x="1389062" y="1495280"/>
                  </a:lnTo>
                  <a:lnTo>
                    <a:pt x="1389859" y="1489740"/>
                  </a:lnTo>
                  <a:lnTo>
                    <a:pt x="1391453" y="1484200"/>
                  </a:lnTo>
                  <a:lnTo>
                    <a:pt x="1393046" y="1479451"/>
                  </a:lnTo>
                  <a:lnTo>
                    <a:pt x="1395835" y="1474306"/>
                  </a:lnTo>
                  <a:lnTo>
                    <a:pt x="1398624" y="1469557"/>
                  </a:lnTo>
                  <a:lnTo>
                    <a:pt x="1401811" y="1465204"/>
                  </a:lnTo>
                  <a:lnTo>
                    <a:pt x="1405397" y="1461246"/>
                  </a:lnTo>
                  <a:lnTo>
                    <a:pt x="1409780" y="1457289"/>
                  </a:lnTo>
                  <a:lnTo>
                    <a:pt x="1413764" y="1454123"/>
                  </a:lnTo>
                  <a:lnTo>
                    <a:pt x="1418545" y="1451748"/>
                  </a:lnTo>
                  <a:lnTo>
                    <a:pt x="1423724" y="1448978"/>
                  </a:lnTo>
                  <a:lnTo>
                    <a:pt x="1428904" y="1447000"/>
                  </a:lnTo>
                  <a:lnTo>
                    <a:pt x="1434083" y="1445812"/>
                  </a:lnTo>
                  <a:lnTo>
                    <a:pt x="1439661" y="1445021"/>
                  </a:lnTo>
                  <a:lnTo>
                    <a:pt x="1445637" y="1444625"/>
                  </a:lnTo>
                  <a:close/>
                  <a:moveTo>
                    <a:pt x="971098" y="1444625"/>
                  </a:moveTo>
                  <a:lnTo>
                    <a:pt x="1267674" y="1444625"/>
                  </a:lnTo>
                  <a:lnTo>
                    <a:pt x="1273224" y="1445021"/>
                  </a:lnTo>
                  <a:lnTo>
                    <a:pt x="1278775" y="1445812"/>
                  </a:lnTo>
                  <a:lnTo>
                    <a:pt x="1284326" y="1447000"/>
                  </a:lnTo>
                  <a:lnTo>
                    <a:pt x="1289481" y="1448978"/>
                  </a:lnTo>
                  <a:lnTo>
                    <a:pt x="1294635" y="1451748"/>
                  </a:lnTo>
                  <a:lnTo>
                    <a:pt x="1298996" y="1454123"/>
                  </a:lnTo>
                  <a:lnTo>
                    <a:pt x="1303358" y="1457289"/>
                  </a:lnTo>
                  <a:lnTo>
                    <a:pt x="1307719" y="1461246"/>
                  </a:lnTo>
                  <a:lnTo>
                    <a:pt x="1311288" y="1465204"/>
                  </a:lnTo>
                  <a:lnTo>
                    <a:pt x="1314459" y="1469557"/>
                  </a:lnTo>
                  <a:lnTo>
                    <a:pt x="1317235" y="1474306"/>
                  </a:lnTo>
                  <a:lnTo>
                    <a:pt x="1319614" y="1479451"/>
                  </a:lnTo>
                  <a:lnTo>
                    <a:pt x="1321596" y="1484200"/>
                  </a:lnTo>
                  <a:lnTo>
                    <a:pt x="1323182" y="1489740"/>
                  </a:lnTo>
                  <a:lnTo>
                    <a:pt x="1323975" y="1495280"/>
                  </a:lnTo>
                  <a:lnTo>
                    <a:pt x="1323975" y="1501217"/>
                  </a:lnTo>
                  <a:lnTo>
                    <a:pt x="1323975" y="1665451"/>
                  </a:lnTo>
                  <a:lnTo>
                    <a:pt x="1323975" y="1671387"/>
                  </a:lnTo>
                  <a:lnTo>
                    <a:pt x="1323182" y="1676927"/>
                  </a:lnTo>
                  <a:lnTo>
                    <a:pt x="1321596" y="1682468"/>
                  </a:lnTo>
                  <a:lnTo>
                    <a:pt x="1319614" y="1688008"/>
                  </a:lnTo>
                  <a:lnTo>
                    <a:pt x="1317235" y="1692361"/>
                  </a:lnTo>
                  <a:lnTo>
                    <a:pt x="1314459" y="1697110"/>
                  </a:lnTo>
                  <a:lnTo>
                    <a:pt x="1311288" y="1701859"/>
                  </a:lnTo>
                  <a:lnTo>
                    <a:pt x="1307719" y="1705421"/>
                  </a:lnTo>
                  <a:lnTo>
                    <a:pt x="1303358" y="1709378"/>
                  </a:lnTo>
                  <a:lnTo>
                    <a:pt x="1298996" y="1712544"/>
                  </a:lnTo>
                  <a:lnTo>
                    <a:pt x="1294635" y="1715315"/>
                  </a:lnTo>
                  <a:lnTo>
                    <a:pt x="1289481" y="1717689"/>
                  </a:lnTo>
                  <a:lnTo>
                    <a:pt x="1284326" y="1719668"/>
                  </a:lnTo>
                  <a:lnTo>
                    <a:pt x="1278775" y="1720855"/>
                  </a:lnTo>
                  <a:lnTo>
                    <a:pt x="1273224" y="1722042"/>
                  </a:lnTo>
                  <a:lnTo>
                    <a:pt x="1267674" y="1722438"/>
                  </a:lnTo>
                  <a:lnTo>
                    <a:pt x="971098" y="1722438"/>
                  </a:lnTo>
                  <a:lnTo>
                    <a:pt x="965151" y="1722042"/>
                  </a:lnTo>
                  <a:lnTo>
                    <a:pt x="959600" y="1720855"/>
                  </a:lnTo>
                  <a:lnTo>
                    <a:pt x="954049" y="1719668"/>
                  </a:lnTo>
                  <a:lnTo>
                    <a:pt x="949291" y="1717689"/>
                  </a:lnTo>
                  <a:lnTo>
                    <a:pt x="944137" y="1715315"/>
                  </a:lnTo>
                  <a:lnTo>
                    <a:pt x="939379" y="1712544"/>
                  </a:lnTo>
                  <a:lnTo>
                    <a:pt x="935414" y="1709378"/>
                  </a:lnTo>
                  <a:lnTo>
                    <a:pt x="931053" y="1705421"/>
                  </a:lnTo>
                  <a:lnTo>
                    <a:pt x="927088" y="1701859"/>
                  </a:lnTo>
                  <a:lnTo>
                    <a:pt x="924312" y="1697110"/>
                  </a:lnTo>
                  <a:lnTo>
                    <a:pt x="921140" y="1692361"/>
                  </a:lnTo>
                  <a:lnTo>
                    <a:pt x="918762" y="1688008"/>
                  </a:lnTo>
                  <a:lnTo>
                    <a:pt x="917176" y="1682468"/>
                  </a:lnTo>
                  <a:lnTo>
                    <a:pt x="915590" y="1676927"/>
                  </a:lnTo>
                  <a:lnTo>
                    <a:pt x="914400" y="1671387"/>
                  </a:lnTo>
                  <a:lnTo>
                    <a:pt x="914400" y="1665451"/>
                  </a:lnTo>
                  <a:lnTo>
                    <a:pt x="914400" y="1501217"/>
                  </a:lnTo>
                  <a:lnTo>
                    <a:pt x="914400" y="1495280"/>
                  </a:lnTo>
                  <a:lnTo>
                    <a:pt x="915590" y="1489740"/>
                  </a:lnTo>
                  <a:lnTo>
                    <a:pt x="917176" y="1484200"/>
                  </a:lnTo>
                  <a:lnTo>
                    <a:pt x="918762" y="1479451"/>
                  </a:lnTo>
                  <a:lnTo>
                    <a:pt x="921140" y="1474306"/>
                  </a:lnTo>
                  <a:lnTo>
                    <a:pt x="924312" y="1469557"/>
                  </a:lnTo>
                  <a:lnTo>
                    <a:pt x="927088" y="1465204"/>
                  </a:lnTo>
                  <a:lnTo>
                    <a:pt x="931053" y="1461246"/>
                  </a:lnTo>
                  <a:lnTo>
                    <a:pt x="935414" y="1457289"/>
                  </a:lnTo>
                  <a:lnTo>
                    <a:pt x="939379" y="1454123"/>
                  </a:lnTo>
                  <a:lnTo>
                    <a:pt x="944137" y="1451748"/>
                  </a:lnTo>
                  <a:lnTo>
                    <a:pt x="949291" y="1448978"/>
                  </a:lnTo>
                  <a:lnTo>
                    <a:pt x="954049" y="1447000"/>
                  </a:lnTo>
                  <a:lnTo>
                    <a:pt x="959600" y="1445812"/>
                  </a:lnTo>
                  <a:lnTo>
                    <a:pt x="965151" y="1445021"/>
                  </a:lnTo>
                  <a:lnTo>
                    <a:pt x="971098" y="1444625"/>
                  </a:lnTo>
                  <a:close/>
                  <a:moveTo>
                    <a:pt x="1787045" y="1350963"/>
                  </a:moveTo>
                  <a:lnTo>
                    <a:pt x="1913358" y="1350963"/>
                  </a:lnTo>
                  <a:lnTo>
                    <a:pt x="1913358" y="1366815"/>
                  </a:lnTo>
                  <a:lnTo>
                    <a:pt x="1914148" y="1381479"/>
                  </a:lnTo>
                  <a:lnTo>
                    <a:pt x="1915332" y="1395746"/>
                  </a:lnTo>
                  <a:lnTo>
                    <a:pt x="1917700" y="1409617"/>
                  </a:lnTo>
                  <a:lnTo>
                    <a:pt x="1910200" y="1412391"/>
                  </a:lnTo>
                  <a:lnTo>
                    <a:pt x="1903095" y="1414769"/>
                  </a:lnTo>
                  <a:lnTo>
                    <a:pt x="1896385" y="1418732"/>
                  </a:lnTo>
                  <a:lnTo>
                    <a:pt x="1890069" y="1422299"/>
                  </a:lnTo>
                  <a:lnTo>
                    <a:pt x="1883753" y="1427055"/>
                  </a:lnTo>
                  <a:lnTo>
                    <a:pt x="1877833" y="1431810"/>
                  </a:lnTo>
                  <a:lnTo>
                    <a:pt x="1872306" y="1437359"/>
                  </a:lnTo>
                  <a:lnTo>
                    <a:pt x="1867570" y="1442907"/>
                  </a:lnTo>
                  <a:lnTo>
                    <a:pt x="1863228" y="1448852"/>
                  </a:lnTo>
                  <a:lnTo>
                    <a:pt x="1859280" y="1455589"/>
                  </a:lnTo>
                  <a:lnTo>
                    <a:pt x="1856122" y="1462326"/>
                  </a:lnTo>
                  <a:lnTo>
                    <a:pt x="1852965" y="1469460"/>
                  </a:lnTo>
                  <a:lnTo>
                    <a:pt x="1850596" y="1476990"/>
                  </a:lnTo>
                  <a:lnTo>
                    <a:pt x="1849017" y="1484916"/>
                  </a:lnTo>
                  <a:lnTo>
                    <a:pt x="1847833" y="1492842"/>
                  </a:lnTo>
                  <a:lnTo>
                    <a:pt x="1847438" y="1500768"/>
                  </a:lnTo>
                  <a:lnTo>
                    <a:pt x="1847438" y="1628776"/>
                  </a:lnTo>
                  <a:lnTo>
                    <a:pt x="1837570" y="1628776"/>
                  </a:lnTo>
                  <a:lnTo>
                    <a:pt x="1837570" y="1500768"/>
                  </a:lnTo>
                  <a:lnTo>
                    <a:pt x="1837175" y="1492842"/>
                  </a:lnTo>
                  <a:lnTo>
                    <a:pt x="1836386" y="1485312"/>
                  </a:lnTo>
                  <a:lnTo>
                    <a:pt x="1834412" y="1478178"/>
                  </a:lnTo>
                  <a:lnTo>
                    <a:pt x="1832439" y="1470252"/>
                  </a:lnTo>
                  <a:lnTo>
                    <a:pt x="1830070" y="1463515"/>
                  </a:lnTo>
                  <a:lnTo>
                    <a:pt x="1826518" y="1456778"/>
                  </a:lnTo>
                  <a:lnTo>
                    <a:pt x="1822965" y="1450833"/>
                  </a:lnTo>
                  <a:lnTo>
                    <a:pt x="1818623" y="1444888"/>
                  </a:lnTo>
                  <a:lnTo>
                    <a:pt x="1813886" y="1438944"/>
                  </a:lnTo>
                  <a:lnTo>
                    <a:pt x="1809150" y="1433792"/>
                  </a:lnTo>
                  <a:lnTo>
                    <a:pt x="1803623" y="1428640"/>
                  </a:lnTo>
                  <a:lnTo>
                    <a:pt x="1798097" y="1424280"/>
                  </a:lnTo>
                  <a:lnTo>
                    <a:pt x="1791781" y="1420317"/>
                  </a:lnTo>
                  <a:lnTo>
                    <a:pt x="1785466" y="1416354"/>
                  </a:lnTo>
                  <a:lnTo>
                    <a:pt x="1778755" y="1413580"/>
                  </a:lnTo>
                  <a:lnTo>
                    <a:pt x="1771650" y="1411202"/>
                  </a:lnTo>
                  <a:lnTo>
                    <a:pt x="1774808" y="1406446"/>
                  </a:lnTo>
                  <a:lnTo>
                    <a:pt x="1777571" y="1401294"/>
                  </a:lnTo>
                  <a:lnTo>
                    <a:pt x="1779940" y="1394953"/>
                  </a:lnTo>
                  <a:lnTo>
                    <a:pt x="1782308" y="1388216"/>
                  </a:lnTo>
                  <a:lnTo>
                    <a:pt x="1784282" y="1380290"/>
                  </a:lnTo>
                  <a:lnTo>
                    <a:pt x="1785466" y="1371571"/>
                  </a:lnTo>
                  <a:lnTo>
                    <a:pt x="1786650" y="1361663"/>
                  </a:lnTo>
                  <a:lnTo>
                    <a:pt x="1787045" y="1350963"/>
                  </a:lnTo>
                  <a:close/>
                  <a:moveTo>
                    <a:pt x="1316831" y="1350963"/>
                  </a:moveTo>
                  <a:lnTo>
                    <a:pt x="1412875" y="1350963"/>
                  </a:lnTo>
                  <a:lnTo>
                    <a:pt x="1413272" y="1360950"/>
                  </a:lnTo>
                  <a:lnTo>
                    <a:pt x="1414066" y="1370138"/>
                  </a:lnTo>
                  <a:lnTo>
                    <a:pt x="1415653" y="1378527"/>
                  </a:lnTo>
                  <a:lnTo>
                    <a:pt x="1416844" y="1386116"/>
                  </a:lnTo>
                  <a:lnTo>
                    <a:pt x="1418828" y="1392907"/>
                  </a:lnTo>
                  <a:lnTo>
                    <a:pt x="1420813" y="1398900"/>
                  </a:lnTo>
                  <a:lnTo>
                    <a:pt x="1423194" y="1404492"/>
                  </a:lnTo>
                  <a:lnTo>
                    <a:pt x="1425575" y="1408886"/>
                  </a:lnTo>
                  <a:lnTo>
                    <a:pt x="1419622" y="1410884"/>
                  </a:lnTo>
                  <a:lnTo>
                    <a:pt x="1413272" y="1412881"/>
                  </a:lnTo>
                  <a:lnTo>
                    <a:pt x="1407716" y="1414878"/>
                  </a:lnTo>
                  <a:lnTo>
                    <a:pt x="1402556" y="1418074"/>
                  </a:lnTo>
                  <a:lnTo>
                    <a:pt x="1397000" y="1420870"/>
                  </a:lnTo>
                  <a:lnTo>
                    <a:pt x="1391841" y="1424466"/>
                  </a:lnTo>
                  <a:lnTo>
                    <a:pt x="1386681" y="1427661"/>
                  </a:lnTo>
                  <a:lnTo>
                    <a:pt x="1382316" y="1432056"/>
                  </a:lnTo>
                  <a:lnTo>
                    <a:pt x="1377950" y="1436050"/>
                  </a:lnTo>
                  <a:lnTo>
                    <a:pt x="1374378" y="1440844"/>
                  </a:lnTo>
                  <a:lnTo>
                    <a:pt x="1370410" y="1445638"/>
                  </a:lnTo>
                  <a:lnTo>
                    <a:pt x="1366441" y="1450431"/>
                  </a:lnTo>
                  <a:lnTo>
                    <a:pt x="1363663" y="1456024"/>
                  </a:lnTo>
                  <a:lnTo>
                    <a:pt x="1360885" y="1461616"/>
                  </a:lnTo>
                  <a:lnTo>
                    <a:pt x="1358106" y="1467209"/>
                  </a:lnTo>
                  <a:lnTo>
                    <a:pt x="1356519" y="1473201"/>
                  </a:lnTo>
                  <a:lnTo>
                    <a:pt x="1352947" y="1464413"/>
                  </a:lnTo>
                  <a:lnTo>
                    <a:pt x="1348978" y="1456423"/>
                  </a:lnTo>
                  <a:lnTo>
                    <a:pt x="1344216" y="1448833"/>
                  </a:lnTo>
                  <a:lnTo>
                    <a:pt x="1339056" y="1441643"/>
                  </a:lnTo>
                  <a:lnTo>
                    <a:pt x="1332706" y="1434852"/>
                  </a:lnTo>
                  <a:lnTo>
                    <a:pt x="1325960" y="1428860"/>
                  </a:lnTo>
                  <a:lnTo>
                    <a:pt x="1318816" y="1423267"/>
                  </a:lnTo>
                  <a:lnTo>
                    <a:pt x="1311275" y="1418873"/>
                  </a:lnTo>
                  <a:lnTo>
                    <a:pt x="1314053" y="1401696"/>
                  </a:lnTo>
                  <a:lnTo>
                    <a:pt x="1316038" y="1384918"/>
                  </a:lnTo>
                  <a:lnTo>
                    <a:pt x="1316435" y="1376130"/>
                  </a:lnTo>
                  <a:lnTo>
                    <a:pt x="1316831" y="1367741"/>
                  </a:lnTo>
                  <a:lnTo>
                    <a:pt x="1317228" y="1359352"/>
                  </a:lnTo>
                  <a:lnTo>
                    <a:pt x="1316831" y="1350963"/>
                  </a:lnTo>
                  <a:close/>
                  <a:moveTo>
                    <a:pt x="692943" y="1350963"/>
                  </a:moveTo>
                  <a:lnTo>
                    <a:pt x="941785" y="1350963"/>
                  </a:lnTo>
                  <a:lnTo>
                    <a:pt x="941785" y="1366815"/>
                  </a:lnTo>
                  <a:lnTo>
                    <a:pt x="942578" y="1381479"/>
                  </a:lnTo>
                  <a:lnTo>
                    <a:pt x="944166" y="1395746"/>
                  </a:lnTo>
                  <a:lnTo>
                    <a:pt x="946150" y="1409617"/>
                  </a:lnTo>
                  <a:lnTo>
                    <a:pt x="938610" y="1412391"/>
                  </a:lnTo>
                  <a:lnTo>
                    <a:pt x="931466" y="1414769"/>
                  </a:lnTo>
                  <a:lnTo>
                    <a:pt x="924719" y="1418732"/>
                  </a:lnTo>
                  <a:lnTo>
                    <a:pt x="917972" y="1422299"/>
                  </a:lnTo>
                  <a:lnTo>
                    <a:pt x="912019" y="1427055"/>
                  </a:lnTo>
                  <a:lnTo>
                    <a:pt x="906066" y="1431810"/>
                  </a:lnTo>
                  <a:lnTo>
                    <a:pt x="900906" y="1437359"/>
                  </a:lnTo>
                  <a:lnTo>
                    <a:pt x="896144" y="1442907"/>
                  </a:lnTo>
                  <a:lnTo>
                    <a:pt x="891381" y="1448852"/>
                  </a:lnTo>
                  <a:lnTo>
                    <a:pt x="887809" y="1455589"/>
                  </a:lnTo>
                  <a:lnTo>
                    <a:pt x="883841" y="1462326"/>
                  </a:lnTo>
                  <a:lnTo>
                    <a:pt x="881459" y="1469460"/>
                  </a:lnTo>
                  <a:lnTo>
                    <a:pt x="878681" y="1476990"/>
                  </a:lnTo>
                  <a:lnTo>
                    <a:pt x="877094" y="1484916"/>
                  </a:lnTo>
                  <a:lnTo>
                    <a:pt x="876300" y="1492842"/>
                  </a:lnTo>
                  <a:lnTo>
                    <a:pt x="875903" y="1500768"/>
                  </a:lnTo>
                  <a:lnTo>
                    <a:pt x="875903" y="1628776"/>
                  </a:lnTo>
                  <a:lnTo>
                    <a:pt x="692943" y="1628776"/>
                  </a:lnTo>
                  <a:lnTo>
                    <a:pt x="686990" y="1628776"/>
                  </a:lnTo>
                  <a:lnTo>
                    <a:pt x="681434" y="1627983"/>
                  </a:lnTo>
                  <a:lnTo>
                    <a:pt x="675878" y="1626002"/>
                  </a:lnTo>
                  <a:lnTo>
                    <a:pt x="671115" y="1624417"/>
                  </a:lnTo>
                  <a:lnTo>
                    <a:pt x="665956" y="1622039"/>
                  </a:lnTo>
                  <a:lnTo>
                    <a:pt x="661193" y="1618868"/>
                  </a:lnTo>
                  <a:lnTo>
                    <a:pt x="657224" y="1616094"/>
                  </a:lnTo>
                  <a:lnTo>
                    <a:pt x="652859" y="1612131"/>
                  </a:lnTo>
                  <a:lnTo>
                    <a:pt x="648890" y="1608168"/>
                  </a:lnTo>
                  <a:lnTo>
                    <a:pt x="646112" y="1603809"/>
                  </a:lnTo>
                  <a:lnTo>
                    <a:pt x="643334" y="1599053"/>
                  </a:lnTo>
                  <a:lnTo>
                    <a:pt x="640556" y="1594297"/>
                  </a:lnTo>
                  <a:lnTo>
                    <a:pt x="638968" y="1589145"/>
                  </a:lnTo>
                  <a:lnTo>
                    <a:pt x="637381" y="1583597"/>
                  </a:lnTo>
                  <a:lnTo>
                    <a:pt x="636587" y="1578048"/>
                  </a:lnTo>
                  <a:lnTo>
                    <a:pt x="636587" y="1572104"/>
                  </a:lnTo>
                  <a:lnTo>
                    <a:pt x="636587" y="1407635"/>
                  </a:lnTo>
                  <a:lnTo>
                    <a:pt x="636587" y="1401691"/>
                  </a:lnTo>
                  <a:lnTo>
                    <a:pt x="637381" y="1396142"/>
                  </a:lnTo>
                  <a:lnTo>
                    <a:pt x="638968" y="1390990"/>
                  </a:lnTo>
                  <a:lnTo>
                    <a:pt x="640556" y="1385442"/>
                  </a:lnTo>
                  <a:lnTo>
                    <a:pt x="643334" y="1380686"/>
                  </a:lnTo>
                  <a:lnTo>
                    <a:pt x="646112" y="1375534"/>
                  </a:lnTo>
                  <a:lnTo>
                    <a:pt x="648890" y="1371571"/>
                  </a:lnTo>
                  <a:lnTo>
                    <a:pt x="652859" y="1367608"/>
                  </a:lnTo>
                  <a:lnTo>
                    <a:pt x="657224" y="1364041"/>
                  </a:lnTo>
                  <a:lnTo>
                    <a:pt x="661193" y="1360474"/>
                  </a:lnTo>
                  <a:lnTo>
                    <a:pt x="665956" y="1357700"/>
                  </a:lnTo>
                  <a:lnTo>
                    <a:pt x="671115" y="1355322"/>
                  </a:lnTo>
                  <a:lnTo>
                    <a:pt x="675878" y="1353341"/>
                  </a:lnTo>
                  <a:lnTo>
                    <a:pt x="681434" y="1352152"/>
                  </a:lnTo>
                  <a:lnTo>
                    <a:pt x="686990" y="1351359"/>
                  </a:lnTo>
                  <a:lnTo>
                    <a:pt x="692943" y="1350963"/>
                  </a:lnTo>
                  <a:close/>
                  <a:moveTo>
                    <a:pt x="2082006" y="1166813"/>
                  </a:moveTo>
                  <a:lnTo>
                    <a:pt x="2083990" y="1169978"/>
                  </a:lnTo>
                  <a:lnTo>
                    <a:pt x="2086768" y="1172747"/>
                  </a:lnTo>
                  <a:lnTo>
                    <a:pt x="2089547" y="1175120"/>
                  </a:lnTo>
                  <a:lnTo>
                    <a:pt x="2093515" y="1176702"/>
                  </a:lnTo>
                  <a:lnTo>
                    <a:pt x="2096293" y="1177494"/>
                  </a:lnTo>
                  <a:lnTo>
                    <a:pt x="2100262" y="1177494"/>
                  </a:lnTo>
                  <a:lnTo>
                    <a:pt x="2107803" y="1177098"/>
                  </a:lnTo>
                  <a:lnTo>
                    <a:pt x="2116137" y="1176702"/>
                  </a:lnTo>
                  <a:lnTo>
                    <a:pt x="2125662" y="1177098"/>
                  </a:lnTo>
                  <a:lnTo>
                    <a:pt x="2135584" y="1177889"/>
                  </a:lnTo>
                  <a:lnTo>
                    <a:pt x="2144315" y="1179076"/>
                  </a:lnTo>
                  <a:lnTo>
                    <a:pt x="2152650" y="1180658"/>
                  </a:lnTo>
                  <a:lnTo>
                    <a:pt x="2161381" y="1183427"/>
                  </a:lnTo>
                  <a:lnTo>
                    <a:pt x="2169318" y="1186196"/>
                  </a:lnTo>
                  <a:lnTo>
                    <a:pt x="2176462" y="1189756"/>
                  </a:lnTo>
                  <a:lnTo>
                    <a:pt x="2183606" y="1193317"/>
                  </a:lnTo>
                  <a:lnTo>
                    <a:pt x="2190353" y="1197668"/>
                  </a:lnTo>
                  <a:lnTo>
                    <a:pt x="2196703" y="1202810"/>
                  </a:lnTo>
                  <a:lnTo>
                    <a:pt x="2202656" y="1208348"/>
                  </a:lnTo>
                  <a:lnTo>
                    <a:pt x="2207815" y="1213886"/>
                  </a:lnTo>
                  <a:lnTo>
                    <a:pt x="2212975" y="1220611"/>
                  </a:lnTo>
                  <a:lnTo>
                    <a:pt x="2217737" y="1227731"/>
                  </a:lnTo>
                  <a:lnTo>
                    <a:pt x="2222500" y="1234852"/>
                  </a:lnTo>
                  <a:lnTo>
                    <a:pt x="2226072" y="1243554"/>
                  </a:lnTo>
                  <a:lnTo>
                    <a:pt x="2231628" y="1256213"/>
                  </a:lnTo>
                  <a:lnTo>
                    <a:pt x="2236787" y="1268476"/>
                  </a:lnTo>
                  <a:lnTo>
                    <a:pt x="2240756" y="1280343"/>
                  </a:lnTo>
                  <a:lnTo>
                    <a:pt x="2244725" y="1291814"/>
                  </a:lnTo>
                  <a:lnTo>
                    <a:pt x="2247503" y="1302890"/>
                  </a:lnTo>
                  <a:lnTo>
                    <a:pt x="2250281" y="1313175"/>
                  </a:lnTo>
                  <a:lnTo>
                    <a:pt x="2252265" y="1323460"/>
                  </a:lnTo>
                  <a:lnTo>
                    <a:pt x="2253853" y="1333350"/>
                  </a:lnTo>
                  <a:lnTo>
                    <a:pt x="2254647" y="1342843"/>
                  </a:lnTo>
                  <a:lnTo>
                    <a:pt x="2255043" y="1352337"/>
                  </a:lnTo>
                  <a:lnTo>
                    <a:pt x="2255837" y="1361831"/>
                  </a:lnTo>
                  <a:lnTo>
                    <a:pt x="2255043" y="1371325"/>
                  </a:lnTo>
                  <a:lnTo>
                    <a:pt x="2254647" y="1380027"/>
                  </a:lnTo>
                  <a:lnTo>
                    <a:pt x="2253853" y="1389126"/>
                  </a:lnTo>
                  <a:lnTo>
                    <a:pt x="2252662" y="1398619"/>
                  </a:lnTo>
                  <a:lnTo>
                    <a:pt x="2251075" y="1408113"/>
                  </a:lnTo>
                  <a:lnTo>
                    <a:pt x="2245122" y="1407322"/>
                  </a:lnTo>
                  <a:lnTo>
                    <a:pt x="2239168" y="1406926"/>
                  </a:lnTo>
                  <a:lnTo>
                    <a:pt x="2220118" y="1406926"/>
                  </a:lnTo>
                  <a:lnTo>
                    <a:pt x="2219722" y="1396246"/>
                  </a:lnTo>
                  <a:lnTo>
                    <a:pt x="2219325" y="1385961"/>
                  </a:lnTo>
                  <a:lnTo>
                    <a:pt x="2218928" y="1382401"/>
                  </a:lnTo>
                  <a:lnTo>
                    <a:pt x="2218134" y="1379632"/>
                  </a:lnTo>
                  <a:lnTo>
                    <a:pt x="2216547" y="1377258"/>
                  </a:lnTo>
                  <a:lnTo>
                    <a:pt x="2214165" y="1374489"/>
                  </a:lnTo>
                  <a:lnTo>
                    <a:pt x="2212181" y="1372907"/>
                  </a:lnTo>
                  <a:lnTo>
                    <a:pt x="2209403" y="1371325"/>
                  </a:lnTo>
                  <a:lnTo>
                    <a:pt x="2206228" y="1370534"/>
                  </a:lnTo>
                  <a:lnTo>
                    <a:pt x="2203053" y="1369742"/>
                  </a:lnTo>
                  <a:lnTo>
                    <a:pt x="2199878" y="1369742"/>
                  </a:lnTo>
                  <a:lnTo>
                    <a:pt x="2196703" y="1370929"/>
                  </a:lnTo>
                  <a:lnTo>
                    <a:pt x="2193925" y="1372116"/>
                  </a:lnTo>
                  <a:lnTo>
                    <a:pt x="2191543" y="1373698"/>
                  </a:lnTo>
                  <a:lnTo>
                    <a:pt x="2189559" y="1376072"/>
                  </a:lnTo>
                  <a:lnTo>
                    <a:pt x="2187178" y="1378841"/>
                  </a:lnTo>
                  <a:lnTo>
                    <a:pt x="2185987" y="1381214"/>
                  </a:lnTo>
                  <a:lnTo>
                    <a:pt x="2185590" y="1384774"/>
                  </a:lnTo>
                  <a:lnTo>
                    <a:pt x="2184003" y="1395455"/>
                  </a:lnTo>
                  <a:lnTo>
                    <a:pt x="2182018" y="1406926"/>
                  </a:lnTo>
                  <a:lnTo>
                    <a:pt x="2013743" y="1406926"/>
                  </a:lnTo>
                  <a:lnTo>
                    <a:pt x="2010965" y="1399015"/>
                  </a:lnTo>
                  <a:lnTo>
                    <a:pt x="2009775" y="1395850"/>
                  </a:lnTo>
                  <a:lnTo>
                    <a:pt x="2008584" y="1393477"/>
                  </a:lnTo>
                  <a:lnTo>
                    <a:pt x="2006600" y="1391499"/>
                  </a:lnTo>
                  <a:lnTo>
                    <a:pt x="2003822" y="1389126"/>
                  </a:lnTo>
                  <a:lnTo>
                    <a:pt x="2001440" y="1387939"/>
                  </a:lnTo>
                  <a:lnTo>
                    <a:pt x="1998662" y="1387148"/>
                  </a:lnTo>
                  <a:lnTo>
                    <a:pt x="1995090" y="1386752"/>
                  </a:lnTo>
                  <a:lnTo>
                    <a:pt x="1992312" y="1386752"/>
                  </a:lnTo>
                  <a:lnTo>
                    <a:pt x="1988740" y="1387543"/>
                  </a:lnTo>
                  <a:lnTo>
                    <a:pt x="1986359" y="1388730"/>
                  </a:lnTo>
                  <a:lnTo>
                    <a:pt x="1983581" y="1390708"/>
                  </a:lnTo>
                  <a:lnTo>
                    <a:pt x="1981597" y="1393081"/>
                  </a:lnTo>
                  <a:lnTo>
                    <a:pt x="1980009" y="1395455"/>
                  </a:lnTo>
                  <a:lnTo>
                    <a:pt x="1978818" y="1398224"/>
                  </a:lnTo>
                  <a:lnTo>
                    <a:pt x="1978025" y="1400993"/>
                  </a:lnTo>
                  <a:lnTo>
                    <a:pt x="1978025" y="1404553"/>
                  </a:lnTo>
                  <a:lnTo>
                    <a:pt x="1978025" y="1406926"/>
                  </a:lnTo>
                  <a:lnTo>
                    <a:pt x="1952625" y="1406926"/>
                  </a:lnTo>
                  <a:lnTo>
                    <a:pt x="1949847" y="1390708"/>
                  </a:lnTo>
                  <a:lnTo>
                    <a:pt x="1949053" y="1382005"/>
                  </a:lnTo>
                  <a:lnTo>
                    <a:pt x="1948259" y="1373698"/>
                  </a:lnTo>
                  <a:lnTo>
                    <a:pt x="1947862" y="1364996"/>
                  </a:lnTo>
                  <a:lnTo>
                    <a:pt x="1947862" y="1355897"/>
                  </a:lnTo>
                  <a:lnTo>
                    <a:pt x="1948259" y="1346404"/>
                  </a:lnTo>
                  <a:lnTo>
                    <a:pt x="1949053" y="1337305"/>
                  </a:lnTo>
                  <a:lnTo>
                    <a:pt x="1950243" y="1327020"/>
                  </a:lnTo>
                  <a:lnTo>
                    <a:pt x="1952228" y="1316736"/>
                  </a:lnTo>
                  <a:lnTo>
                    <a:pt x="1954609" y="1305659"/>
                  </a:lnTo>
                  <a:lnTo>
                    <a:pt x="1958181" y="1294188"/>
                  </a:lnTo>
                  <a:lnTo>
                    <a:pt x="1961356" y="1282716"/>
                  </a:lnTo>
                  <a:lnTo>
                    <a:pt x="1966118" y="1270453"/>
                  </a:lnTo>
                  <a:lnTo>
                    <a:pt x="1971675" y="1257399"/>
                  </a:lnTo>
                  <a:lnTo>
                    <a:pt x="1977231" y="1243554"/>
                  </a:lnTo>
                  <a:lnTo>
                    <a:pt x="1980803" y="1237225"/>
                  </a:lnTo>
                  <a:lnTo>
                    <a:pt x="1984772" y="1230896"/>
                  </a:lnTo>
                  <a:lnTo>
                    <a:pt x="1988740" y="1224567"/>
                  </a:lnTo>
                  <a:lnTo>
                    <a:pt x="1993106" y="1218238"/>
                  </a:lnTo>
                  <a:lnTo>
                    <a:pt x="1994693" y="1215864"/>
                  </a:lnTo>
                  <a:lnTo>
                    <a:pt x="1996281" y="1213491"/>
                  </a:lnTo>
                  <a:lnTo>
                    <a:pt x="2001440" y="1208744"/>
                  </a:lnTo>
                  <a:lnTo>
                    <a:pt x="2006600" y="1203601"/>
                  </a:lnTo>
                  <a:lnTo>
                    <a:pt x="2011362" y="1198855"/>
                  </a:lnTo>
                  <a:lnTo>
                    <a:pt x="2016522" y="1194899"/>
                  </a:lnTo>
                  <a:lnTo>
                    <a:pt x="2022078" y="1190943"/>
                  </a:lnTo>
                  <a:lnTo>
                    <a:pt x="2027634" y="1186987"/>
                  </a:lnTo>
                  <a:lnTo>
                    <a:pt x="2033190" y="1184218"/>
                  </a:lnTo>
                  <a:lnTo>
                    <a:pt x="2038350" y="1181449"/>
                  </a:lnTo>
                  <a:lnTo>
                    <a:pt x="2043906" y="1178285"/>
                  </a:lnTo>
                  <a:lnTo>
                    <a:pt x="2049859" y="1176307"/>
                  </a:lnTo>
                  <a:lnTo>
                    <a:pt x="2060972" y="1171956"/>
                  </a:lnTo>
                  <a:lnTo>
                    <a:pt x="2071290" y="1169187"/>
                  </a:lnTo>
                  <a:lnTo>
                    <a:pt x="2082006" y="1166813"/>
                  </a:lnTo>
                  <a:close/>
                  <a:moveTo>
                    <a:pt x="1110232" y="1166813"/>
                  </a:moveTo>
                  <a:lnTo>
                    <a:pt x="1112219" y="1169978"/>
                  </a:lnTo>
                  <a:lnTo>
                    <a:pt x="1115000" y="1172747"/>
                  </a:lnTo>
                  <a:lnTo>
                    <a:pt x="1118179" y="1175120"/>
                  </a:lnTo>
                  <a:lnTo>
                    <a:pt x="1121359" y="1176702"/>
                  </a:lnTo>
                  <a:lnTo>
                    <a:pt x="1124935" y="1177494"/>
                  </a:lnTo>
                  <a:lnTo>
                    <a:pt x="1128114" y="1177494"/>
                  </a:lnTo>
                  <a:lnTo>
                    <a:pt x="1136062" y="1177098"/>
                  </a:lnTo>
                  <a:lnTo>
                    <a:pt x="1144407" y="1176702"/>
                  </a:lnTo>
                  <a:lnTo>
                    <a:pt x="1154342" y="1177098"/>
                  </a:lnTo>
                  <a:lnTo>
                    <a:pt x="1163879" y="1177889"/>
                  </a:lnTo>
                  <a:lnTo>
                    <a:pt x="1173019" y="1179076"/>
                  </a:lnTo>
                  <a:lnTo>
                    <a:pt x="1181364" y="1180658"/>
                  </a:lnTo>
                  <a:lnTo>
                    <a:pt x="1189709" y="1183427"/>
                  </a:lnTo>
                  <a:lnTo>
                    <a:pt x="1197259" y="1186196"/>
                  </a:lnTo>
                  <a:lnTo>
                    <a:pt x="1204810" y="1189756"/>
                  </a:lnTo>
                  <a:lnTo>
                    <a:pt x="1211963" y="1193317"/>
                  </a:lnTo>
                  <a:lnTo>
                    <a:pt x="1218718" y="1197668"/>
                  </a:lnTo>
                  <a:lnTo>
                    <a:pt x="1225077" y="1202810"/>
                  </a:lnTo>
                  <a:lnTo>
                    <a:pt x="1231037" y="1208348"/>
                  </a:lnTo>
                  <a:lnTo>
                    <a:pt x="1236601" y="1213886"/>
                  </a:lnTo>
                  <a:lnTo>
                    <a:pt x="1241767" y="1220611"/>
                  </a:lnTo>
                  <a:lnTo>
                    <a:pt x="1246138" y="1227731"/>
                  </a:lnTo>
                  <a:lnTo>
                    <a:pt x="1250907" y="1234852"/>
                  </a:lnTo>
                  <a:lnTo>
                    <a:pt x="1254881" y="1243554"/>
                  </a:lnTo>
                  <a:lnTo>
                    <a:pt x="1260444" y="1256213"/>
                  </a:lnTo>
                  <a:lnTo>
                    <a:pt x="1265213" y="1268476"/>
                  </a:lnTo>
                  <a:lnTo>
                    <a:pt x="1269584" y="1280343"/>
                  </a:lnTo>
                  <a:lnTo>
                    <a:pt x="1273160" y="1291814"/>
                  </a:lnTo>
                  <a:lnTo>
                    <a:pt x="1276339" y="1302890"/>
                  </a:lnTo>
                  <a:lnTo>
                    <a:pt x="1278724" y="1313175"/>
                  </a:lnTo>
                  <a:lnTo>
                    <a:pt x="1281108" y="1323460"/>
                  </a:lnTo>
                  <a:lnTo>
                    <a:pt x="1282300" y="1333350"/>
                  </a:lnTo>
                  <a:lnTo>
                    <a:pt x="1283492" y="1342843"/>
                  </a:lnTo>
                  <a:lnTo>
                    <a:pt x="1283890" y="1352337"/>
                  </a:lnTo>
                  <a:lnTo>
                    <a:pt x="1284287" y="1361831"/>
                  </a:lnTo>
                  <a:lnTo>
                    <a:pt x="1283890" y="1371325"/>
                  </a:lnTo>
                  <a:lnTo>
                    <a:pt x="1283492" y="1380027"/>
                  </a:lnTo>
                  <a:lnTo>
                    <a:pt x="1282300" y="1389126"/>
                  </a:lnTo>
                  <a:lnTo>
                    <a:pt x="1281506" y="1398619"/>
                  </a:lnTo>
                  <a:lnTo>
                    <a:pt x="1279519" y="1408113"/>
                  </a:lnTo>
                  <a:lnTo>
                    <a:pt x="1273558" y="1407322"/>
                  </a:lnTo>
                  <a:lnTo>
                    <a:pt x="1267994" y="1406926"/>
                  </a:lnTo>
                  <a:lnTo>
                    <a:pt x="1248920" y="1406926"/>
                  </a:lnTo>
                  <a:lnTo>
                    <a:pt x="1248125" y="1385961"/>
                  </a:lnTo>
                  <a:lnTo>
                    <a:pt x="1247728" y="1382401"/>
                  </a:lnTo>
                  <a:lnTo>
                    <a:pt x="1246138" y="1379632"/>
                  </a:lnTo>
                  <a:lnTo>
                    <a:pt x="1244946" y="1377258"/>
                  </a:lnTo>
                  <a:lnTo>
                    <a:pt x="1242959" y="1374489"/>
                  </a:lnTo>
                  <a:lnTo>
                    <a:pt x="1240575" y="1372907"/>
                  </a:lnTo>
                  <a:lnTo>
                    <a:pt x="1237793" y="1371325"/>
                  </a:lnTo>
                  <a:lnTo>
                    <a:pt x="1235011" y="1370534"/>
                  </a:lnTo>
                  <a:lnTo>
                    <a:pt x="1231435" y="1369742"/>
                  </a:lnTo>
                  <a:lnTo>
                    <a:pt x="1228653" y="1369742"/>
                  </a:lnTo>
                  <a:lnTo>
                    <a:pt x="1225077" y="1370929"/>
                  </a:lnTo>
                  <a:lnTo>
                    <a:pt x="1222692" y="1372116"/>
                  </a:lnTo>
                  <a:lnTo>
                    <a:pt x="1220308" y="1373698"/>
                  </a:lnTo>
                  <a:lnTo>
                    <a:pt x="1217526" y="1376072"/>
                  </a:lnTo>
                  <a:lnTo>
                    <a:pt x="1215937" y="1378841"/>
                  </a:lnTo>
                  <a:lnTo>
                    <a:pt x="1214745" y="1381214"/>
                  </a:lnTo>
                  <a:lnTo>
                    <a:pt x="1214347" y="1384774"/>
                  </a:lnTo>
                  <a:lnTo>
                    <a:pt x="1211963" y="1395455"/>
                  </a:lnTo>
                  <a:lnTo>
                    <a:pt x="1209976" y="1406926"/>
                  </a:lnTo>
                  <a:lnTo>
                    <a:pt x="1041881" y="1406926"/>
                  </a:lnTo>
                  <a:lnTo>
                    <a:pt x="1039497" y="1399015"/>
                  </a:lnTo>
                  <a:lnTo>
                    <a:pt x="1038305" y="1395850"/>
                  </a:lnTo>
                  <a:lnTo>
                    <a:pt x="1036715" y="1393477"/>
                  </a:lnTo>
                  <a:lnTo>
                    <a:pt x="1034728" y="1391499"/>
                  </a:lnTo>
                  <a:lnTo>
                    <a:pt x="1032344" y="1389126"/>
                  </a:lnTo>
                  <a:lnTo>
                    <a:pt x="1029960" y="1387939"/>
                  </a:lnTo>
                  <a:lnTo>
                    <a:pt x="1026780" y="1387148"/>
                  </a:lnTo>
                  <a:lnTo>
                    <a:pt x="1023601" y="1386752"/>
                  </a:lnTo>
                  <a:lnTo>
                    <a:pt x="1020422" y="1386752"/>
                  </a:lnTo>
                  <a:lnTo>
                    <a:pt x="1017243" y="1387543"/>
                  </a:lnTo>
                  <a:lnTo>
                    <a:pt x="1014461" y="1388730"/>
                  </a:lnTo>
                  <a:lnTo>
                    <a:pt x="1012077" y="1390708"/>
                  </a:lnTo>
                  <a:lnTo>
                    <a:pt x="1010090" y="1393081"/>
                  </a:lnTo>
                  <a:lnTo>
                    <a:pt x="1008103" y="1395455"/>
                  </a:lnTo>
                  <a:lnTo>
                    <a:pt x="1006911" y="1398224"/>
                  </a:lnTo>
                  <a:lnTo>
                    <a:pt x="1006116" y="1400993"/>
                  </a:lnTo>
                  <a:lnTo>
                    <a:pt x="1006116" y="1404553"/>
                  </a:lnTo>
                  <a:lnTo>
                    <a:pt x="1006116" y="1406926"/>
                  </a:lnTo>
                  <a:lnTo>
                    <a:pt x="980684" y="1406926"/>
                  </a:lnTo>
                  <a:lnTo>
                    <a:pt x="978299" y="1390708"/>
                  </a:lnTo>
                  <a:lnTo>
                    <a:pt x="977107" y="1382005"/>
                  </a:lnTo>
                  <a:lnTo>
                    <a:pt x="976710" y="1373698"/>
                  </a:lnTo>
                  <a:lnTo>
                    <a:pt x="976312" y="1364996"/>
                  </a:lnTo>
                  <a:lnTo>
                    <a:pt x="976312" y="1355897"/>
                  </a:lnTo>
                  <a:lnTo>
                    <a:pt x="976710" y="1346404"/>
                  </a:lnTo>
                  <a:lnTo>
                    <a:pt x="977504" y="1337305"/>
                  </a:lnTo>
                  <a:lnTo>
                    <a:pt x="978697" y="1327020"/>
                  </a:lnTo>
                  <a:lnTo>
                    <a:pt x="980286" y="1316736"/>
                  </a:lnTo>
                  <a:lnTo>
                    <a:pt x="983068" y="1305659"/>
                  </a:lnTo>
                  <a:lnTo>
                    <a:pt x="985850" y="1294188"/>
                  </a:lnTo>
                  <a:lnTo>
                    <a:pt x="989823" y="1282716"/>
                  </a:lnTo>
                  <a:lnTo>
                    <a:pt x="994195" y="1270453"/>
                  </a:lnTo>
                  <a:lnTo>
                    <a:pt x="999758" y="1257399"/>
                  </a:lnTo>
                  <a:lnTo>
                    <a:pt x="1005719" y="1243554"/>
                  </a:lnTo>
                  <a:lnTo>
                    <a:pt x="1008898" y="1237225"/>
                  </a:lnTo>
                  <a:lnTo>
                    <a:pt x="1012872" y="1230500"/>
                  </a:lnTo>
                  <a:lnTo>
                    <a:pt x="1016846" y="1224567"/>
                  </a:lnTo>
                  <a:lnTo>
                    <a:pt x="1021217" y="1218238"/>
                  </a:lnTo>
                  <a:lnTo>
                    <a:pt x="1023204" y="1215864"/>
                  </a:lnTo>
                  <a:lnTo>
                    <a:pt x="1024793" y="1213491"/>
                  </a:lnTo>
                  <a:lnTo>
                    <a:pt x="1029960" y="1208744"/>
                  </a:lnTo>
                  <a:lnTo>
                    <a:pt x="1034331" y="1203601"/>
                  </a:lnTo>
                  <a:lnTo>
                    <a:pt x="1039894" y="1198855"/>
                  </a:lnTo>
                  <a:lnTo>
                    <a:pt x="1045060" y="1194899"/>
                  </a:lnTo>
                  <a:lnTo>
                    <a:pt x="1050624" y="1190943"/>
                  </a:lnTo>
                  <a:lnTo>
                    <a:pt x="1055790" y="1186987"/>
                  </a:lnTo>
                  <a:lnTo>
                    <a:pt x="1061353" y="1184218"/>
                  </a:lnTo>
                  <a:lnTo>
                    <a:pt x="1066917" y="1181449"/>
                  </a:lnTo>
                  <a:lnTo>
                    <a:pt x="1072480" y="1178285"/>
                  </a:lnTo>
                  <a:lnTo>
                    <a:pt x="1078043" y="1176307"/>
                  </a:lnTo>
                  <a:lnTo>
                    <a:pt x="1089170" y="1171956"/>
                  </a:lnTo>
                  <a:lnTo>
                    <a:pt x="1099900" y="1169187"/>
                  </a:lnTo>
                  <a:lnTo>
                    <a:pt x="1110232" y="1166813"/>
                  </a:lnTo>
                  <a:close/>
                  <a:moveTo>
                    <a:pt x="1601784" y="1141413"/>
                  </a:moveTo>
                  <a:lnTo>
                    <a:pt x="1608513" y="1141413"/>
                  </a:lnTo>
                  <a:lnTo>
                    <a:pt x="1616826" y="1141413"/>
                  </a:lnTo>
                  <a:lnTo>
                    <a:pt x="1628701" y="1141809"/>
                  </a:lnTo>
                  <a:lnTo>
                    <a:pt x="1639785" y="1142996"/>
                  </a:lnTo>
                  <a:lnTo>
                    <a:pt x="1644139" y="1143392"/>
                  </a:lnTo>
                  <a:lnTo>
                    <a:pt x="1656410" y="1145766"/>
                  </a:lnTo>
                  <a:lnTo>
                    <a:pt x="1668285" y="1149327"/>
                  </a:lnTo>
                  <a:lnTo>
                    <a:pt x="1673431" y="1150910"/>
                  </a:lnTo>
                  <a:lnTo>
                    <a:pt x="1682140" y="1154075"/>
                  </a:lnTo>
                  <a:lnTo>
                    <a:pt x="1690453" y="1157241"/>
                  </a:lnTo>
                  <a:lnTo>
                    <a:pt x="1694807" y="1158823"/>
                  </a:lnTo>
                  <a:lnTo>
                    <a:pt x="1703516" y="1163572"/>
                  </a:lnTo>
                  <a:lnTo>
                    <a:pt x="1711828" y="1167924"/>
                  </a:lnTo>
                  <a:lnTo>
                    <a:pt x="1714995" y="1169903"/>
                  </a:lnTo>
                  <a:lnTo>
                    <a:pt x="1726079" y="1177421"/>
                  </a:lnTo>
                  <a:lnTo>
                    <a:pt x="1729245" y="1179399"/>
                  </a:lnTo>
                  <a:lnTo>
                    <a:pt x="1739142" y="1186918"/>
                  </a:lnTo>
                  <a:lnTo>
                    <a:pt x="1740329" y="1188105"/>
                  </a:lnTo>
                  <a:lnTo>
                    <a:pt x="1745475" y="1192853"/>
                  </a:lnTo>
                  <a:lnTo>
                    <a:pt x="1747058" y="1194436"/>
                  </a:lnTo>
                  <a:lnTo>
                    <a:pt x="1748642" y="1196018"/>
                  </a:lnTo>
                  <a:lnTo>
                    <a:pt x="1743100" y="1240732"/>
                  </a:lnTo>
                  <a:lnTo>
                    <a:pt x="1739142" y="1274761"/>
                  </a:lnTo>
                  <a:lnTo>
                    <a:pt x="1736766" y="1296128"/>
                  </a:lnTo>
                  <a:lnTo>
                    <a:pt x="1738746" y="1294150"/>
                  </a:lnTo>
                  <a:lnTo>
                    <a:pt x="1739537" y="1293358"/>
                  </a:lnTo>
                  <a:lnTo>
                    <a:pt x="1740725" y="1293358"/>
                  </a:lnTo>
                  <a:lnTo>
                    <a:pt x="1741912" y="1293754"/>
                  </a:lnTo>
                  <a:lnTo>
                    <a:pt x="1743100" y="1294150"/>
                  </a:lnTo>
                  <a:lnTo>
                    <a:pt x="1744288" y="1295733"/>
                  </a:lnTo>
                  <a:lnTo>
                    <a:pt x="1745079" y="1297315"/>
                  </a:lnTo>
                  <a:lnTo>
                    <a:pt x="1747454" y="1301668"/>
                  </a:lnTo>
                  <a:lnTo>
                    <a:pt x="1749038" y="1307603"/>
                  </a:lnTo>
                  <a:lnTo>
                    <a:pt x="1750621" y="1315121"/>
                  </a:lnTo>
                  <a:lnTo>
                    <a:pt x="1751809" y="1323827"/>
                  </a:lnTo>
                  <a:lnTo>
                    <a:pt x="1752204" y="1332928"/>
                  </a:lnTo>
                  <a:lnTo>
                    <a:pt x="1752600" y="1343216"/>
                  </a:lnTo>
                  <a:lnTo>
                    <a:pt x="1752204" y="1352712"/>
                  </a:lnTo>
                  <a:lnTo>
                    <a:pt x="1751809" y="1361813"/>
                  </a:lnTo>
                  <a:lnTo>
                    <a:pt x="1750621" y="1370518"/>
                  </a:lnTo>
                  <a:lnTo>
                    <a:pt x="1749038" y="1378036"/>
                  </a:lnTo>
                  <a:lnTo>
                    <a:pt x="1747454" y="1383972"/>
                  </a:lnTo>
                  <a:lnTo>
                    <a:pt x="1745079" y="1388324"/>
                  </a:lnTo>
                  <a:lnTo>
                    <a:pt x="1744288" y="1390303"/>
                  </a:lnTo>
                  <a:lnTo>
                    <a:pt x="1743100" y="1391490"/>
                  </a:lnTo>
                  <a:lnTo>
                    <a:pt x="1741912" y="1391886"/>
                  </a:lnTo>
                  <a:lnTo>
                    <a:pt x="1740725" y="1392281"/>
                  </a:lnTo>
                  <a:lnTo>
                    <a:pt x="1739142" y="1391886"/>
                  </a:lnTo>
                  <a:lnTo>
                    <a:pt x="1737954" y="1391094"/>
                  </a:lnTo>
                  <a:lnTo>
                    <a:pt x="1736766" y="1389511"/>
                  </a:lnTo>
                  <a:lnTo>
                    <a:pt x="1735975" y="1387929"/>
                  </a:lnTo>
                  <a:lnTo>
                    <a:pt x="1733996" y="1382785"/>
                  </a:lnTo>
                  <a:lnTo>
                    <a:pt x="1731620" y="1376849"/>
                  </a:lnTo>
                  <a:lnTo>
                    <a:pt x="1730829" y="1384367"/>
                  </a:lnTo>
                  <a:lnTo>
                    <a:pt x="1729641" y="1391886"/>
                  </a:lnTo>
                  <a:lnTo>
                    <a:pt x="1725683" y="1406526"/>
                  </a:lnTo>
                  <a:lnTo>
                    <a:pt x="1475905" y="1406526"/>
                  </a:lnTo>
                  <a:lnTo>
                    <a:pt x="1471551" y="1394260"/>
                  </a:lnTo>
                  <a:lnTo>
                    <a:pt x="1469968" y="1388324"/>
                  </a:lnTo>
                  <a:lnTo>
                    <a:pt x="1467592" y="1381993"/>
                  </a:lnTo>
                  <a:lnTo>
                    <a:pt x="1466009" y="1387137"/>
                  </a:lnTo>
                  <a:lnTo>
                    <a:pt x="1464426" y="1391490"/>
                  </a:lnTo>
                  <a:lnTo>
                    <a:pt x="1463238" y="1392677"/>
                  </a:lnTo>
                  <a:lnTo>
                    <a:pt x="1462051" y="1393864"/>
                  </a:lnTo>
                  <a:lnTo>
                    <a:pt x="1460863" y="1394260"/>
                  </a:lnTo>
                  <a:lnTo>
                    <a:pt x="1459676" y="1394655"/>
                  </a:lnTo>
                  <a:lnTo>
                    <a:pt x="1458884" y="1394260"/>
                  </a:lnTo>
                  <a:lnTo>
                    <a:pt x="1457696" y="1393468"/>
                  </a:lnTo>
                  <a:lnTo>
                    <a:pt x="1456509" y="1392281"/>
                  </a:lnTo>
                  <a:lnTo>
                    <a:pt x="1454925" y="1391094"/>
                  </a:lnTo>
                  <a:lnTo>
                    <a:pt x="1452946" y="1386346"/>
                  </a:lnTo>
                  <a:lnTo>
                    <a:pt x="1451363" y="1380015"/>
                  </a:lnTo>
                  <a:lnTo>
                    <a:pt x="1450175" y="1372892"/>
                  </a:lnTo>
                  <a:lnTo>
                    <a:pt x="1448592" y="1364583"/>
                  </a:lnTo>
                  <a:lnTo>
                    <a:pt x="1447800" y="1355086"/>
                  </a:lnTo>
                  <a:lnTo>
                    <a:pt x="1447800" y="1345194"/>
                  </a:lnTo>
                  <a:lnTo>
                    <a:pt x="1447800" y="1334906"/>
                  </a:lnTo>
                  <a:lnTo>
                    <a:pt x="1448592" y="1325805"/>
                  </a:lnTo>
                  <a:lnTo>
                    <a:pt x="1450175" y="1317496"/>
                  </a:lnTo>
                  <a:lnTo>
                    <a:pt x="1451363" y="1310373"/>
                  </a:lnTo>
                  <a:lnTo>
                    <a:pt x="1452946" y="1304438"/>
                  </a:lnTo>
                  <a:lnTo>
                    <a:pt x="1454925" y="1299689"/>
                  </a:lnTo>
                  <a:lnTo>
                    <a:pt x="1456509" y="1298107"/>
                  </a:lnTo>
                  <a:lnTo>
                    <a:pt x="1457696" y="1296920"/>
                  </a:lnTo>
                  <a:lnTo>
                    <a:pt x="1458884" y="1296128"/>
                  </a:lnTo>
                  <a:lnTo>
                    <a:pt x="1459676" y="1296128"/>
                  </a:lnTo>
                  <a:lnTo>
                    <a:pt x="1460467" y="1296128"/>
                  </a:lnTo>
                  <a:lnTo>
                    <a:pt x="1461259" y="1296524"/>
                  </a:lnTo>
                  <a:lnTo>
                    <a:pt x="1462051" y="1283466"/>
                  </a:lnTo>
                  <a:lnTo>
                    <a:pt x="1462446" y="1277531"/>
                  </a:lnTo>
                  <a:lnTo>
                    <a:pt x="1464030" y="1271991"/>
                  </a:lnTo>
                  <a:lnTo>
                    <a:pt x="1462051" y="1258142"/>
                  </a:lnTo>
                  <a:lnTo>
                    <a:pt x="1460071" y="1245480"/>
                  </a:lnTo>
                  <a:lnTo>
                    <a:pt x="1456905" y="1223717"/>
                  </a:lnTo>
                  <a:lnTo>
                    <a:pt x="1453738" y="1208681"/>
                  </a:lnTo>
                  <a:lnTo>
                    <a:pt x="1452550" y="1203537"/>
                  </a:lnTo>
                  <a:lnTo>
                    <a:pt x="1458488" y="1199975"/>
                  </a:lnTo>
                  <a:lnTo>
                    <a:pt x="1465217" y="1196018"/>
                  </a:lnTo>
                  <a:lnTo>
                    <a:pt x="1471551" y="1191270"/>
                  </a:lnTo>
                  <a:lnTo>
                    <a:pt x="1477884" y="1186522"/>
                  </a:lnTo>
                  <a:lnTo>
                    <a:pt x="1489760" y="1177421"/>
                  </a:lnTo>
                  <a:lnTo>
                    <a:pt x="1495302" y="1173464"/>
                  </a:lnTo>
                  <a:lnTo>
                    <a:pt x="1500843" y="1170299"/>
                  </a:lnTo>
                  <a:lnTo>
                    <a:pt x="1515490" y="1163176"/>
                  </a:lnTo>
                  <a:lnTo>
                    <a:pt x="1530136" y="1157241"/>
                  </a:lnTo>
                  <a:lnTo>
                    <a:pt x="1539636" y="1154075"/>
                  </a:lnTo>
                  <a:lnTo>
                    <a:pt x="1548741" y="1150910"/>
                  </a:lnTo>
                  <a:lnTo>
                    <a:pt x="1558241" y="1148536"/>
                  </a:lnTo>
                  <a:lnTo>
                    <a:pt x="1568533" y="1145766"/>
                  </a:lnTo>
                  <a:lnTo>
                    <a:pt x="1576450" y="1144183"/>
                  </a:lnTo>
                  <a:lnTo>
                    <a:pt x="1583971" y="1142996"/>
                  </a:lnTo>
                  <a:lnTo>
                    <a:pt x="1594658" y="1142204"/>
                  </a:lnTo>
                  <a:lnTo>
                    <a:pt x="1601784" y="1141413"/>
                  </a:lnTo>
                  <a:close/>
                  <a:moveTo>
                    <a:pt x="1832358" y="1052513"/>
                  </a:moveTo>
                  <a:lnTo>
                    <a:pt x="1843104" y="1052513"/>
                  </a:lnTo>
                  <a:lnTo>
                    <a:pt x="1847083" y="1052911"/>
                  </a:lnTo>
                  <a:lnTo>
                    <a:pt x="1839522" y="1055300"/>
                  </a:lnTo>
                  <a:lnTo>
                    <a:pt x="1831960" y="1058882"/>
                  </a:lnTo>
                  <a:lnTo>
                    <a:pt x="1825194" y="1062067"/>
                  </a:lnTo>
                  <a:lnTo>
                    <a:pt x="1818428" y="1065650"/>
                  </a:lnTo>
                  <a:lnTo>
                    <a:pt x="1820418" y="1066446"/>
                  </a:lnTo>
                  <a:lnTo>
                    <a:pt x="1828776" y="1066048"/>
                  </a:lnTo>
                  <a:lnTo>
                    <a:pt x="1837532" y="1065650"/>
                  </a:lnTo>
                  <a:lnTo>
                    <a:pt x="1846685" y="1066048"/>
                  </a:lnTo>
                  <a:lnTo>
                    <a:pt x="1856237" y="1066446"/>
                  </a:lnTo>
                  <a:lnTo>
                    <a:pt x="1865789" y="1067640"/>
                  </a:lnTo>
                  <a:lnTo>
                    <a:pt x="1876137" y="1069631"/>
                  </a:lnTo>
                  <a:lnTo>
                    <a:pt x="1885688" y="1072417"/>
                  </a:lnTo>
                  <a:lnTo>
                    <a:pt x="1895638" y="1075602"/>
                  </a:lnTo>
                  <a:lnTo>
                    <a:pt x="1905588" y="1079981"/>
                  </a:lnTo>
                  <a:lnTo>
                    <a:pt x="1910761" y="1082369"/>
                  </a:lnTo>
                  <a:lnTo>
                    <a:pt x="1915139" y="1085156"/>
                  </a:lnTo>
                  <a:lnTo>
                    <a:pt x="1919915" y="1088340"/>
                  </a:lnTo>
                  <a:lnTo>
                    <a:pt x="1924691" y="1091525"/>
                  </a:lnTo>
                  <a:lnTo>
                    <a:pt x="1929069" y="1095506"/>
                  </a:lnTo>
                  <a:lnTo>
                    <a:pt x="1933845" y="1099487"/>
                  </a:lnTo>
                  <a:lnTo>
                    <a:pt x="1938223" y="1103468"/>
                  </a:lnTo>
                  <a:lnTo>
                    <a:pt x="1942202" y="1108245"/>
                  </a:lnTo>
                  <a:lnTo>
                    <a:pt x="1946580" y="1112623"/>
                  </a:lnTo>
                  <a:lnTo>
                    <a:pt x="1950162" y="1118197"/>
                  </a:lnTo>
                  <a:lnTo>
                    <a:pt x="1954142" y="1123770"/>
                  </a:lnTo>
                  <a:lnTo>
                    <a:pt x="1957724" y="1129741"/>
                  </a:lnTo>
                  <a:lnTo>
                    <a:pt x="1960908" y="1136110"/>
                  </a:lnTo>
                  <a:lnTo>
                    <a:pt x="1964490" y="1142878"/>
                  </a:lnTo>
                  <a:lnTo>
                    <a:pt x="1968868" y="1152830"/>
                  </a:lnTo>
                  <a:lnTo>
                    <a:pt x="1972847" y="1163180"/>
                  </a:lnTo>
                  <a:lnTo>
                    <a:pt x="1979613" y="1182288"/>
                  </a:lnTo>
                  <a:lnTo>
                    <a:pt x="1975633" y="1185871"/>
                  </a:lnTo>
                  <a:lnTo>
                    <a:pt x="1972051" y="1190249"/>
                  </a:lnTo>
                  <a:lnTo>
                    <a:pt x="1967674" y="1192638"/>
                  </a:lnTo>
                  <a:lnTo>
                    <a:pt x="1965684" y="1193832"/>
                  </a:lnTo>
                  <a:lnTo>
                    <a:pt x="1963694" y="1195823"/>
                  </a:lnTo>
                  <a:lnTo>
                    <a:pt x="1962102" y="1197415"/>
                  </a:lnTo>
                  <a:lnTo>
                    <a:pt x="1961306" y="1199007"/>
                  </a:lnTo>
                  <a:lnTo>
                    <a:pt x="1960112" y="1201396"/>
                  </a:lnTo>
                  <a:lnTo>
                    <a:pt x="1959316" y="1202988"/>
                  </a:lnTo>
                  <a:lnTo>
                    <a:pt x="1958918" y="1205377"/>
                  </a:lnTo>
                  <a:lnTo>
                    <a:pt x="1958918" y="1207367"/>
                  </a:lnTo>
                  <a:lnTo>
                    <a:pt x="1952152" y="1218115"/>
                  </a:lnTo>
                  <a:lnTo>
                    <a:pt x="1946580" y="1229262"/>
                  </a:lnTo>
                  <a:lnTo>
                    <a:pt x="1941008" y="1240806"/>
                  </a:lnTo>
                  <a:lnTo>
                    <a:pt x="1936233" y="1252350"/>
                  </a:lnTo>
                  <a:lnTo>
                    <a:pt x="1932253" y="1263895"/>
                  </a:lnTo>
                  <a:lnTo>
                    <a:pt x="1928273" y="1274245"/>
                  </a:lnTo>
                  <a:lnTo>
                    <a:pt x="1925089" y="1284993"/>
                  </a:lnTo>
                  <a:lnTo>
                    <a:pt x="1921905" y="1294945"/>
                  </a:lnTo>
                  <a:lnTo>
                    <a:pt x="1919915" y="1304897"/>
                  </a:lnTo>
                  <a:lnTo>
                    <a:pt x="1917925" y="1314451"/>
                  </a:lnTo>
                  <a:lnTo>
                    <a:pt x="1784997" y="1314451"/>
                  </a:lnTo>
                  <a:lnTo>
                    <a:pt x="1783007" y="1303305"/>
                  </a:lnTo>
                  <a:lnTo>
                    <a:pt x="1780222" y="1293353"/>
                  </a:lnTo>
                  <a:lnTo>
                    <a:pt x="1778630" y="1288974"/>
                  </a:lnTo>
                  <a:lnTo>
                    <a:pt x="1777038" y="1284993"/>
                  </a:lnTo>
                  <a:lnTo>
                    <a:pt x="1775446" y="1281410"/>
                  </a:lnTo>
                  <a:lnTo>
                    <a:pt x="1773058" y="1278226"/>
                  </a:lnTo>
                  <a:lnTo>
                    <a:pt x="1782609" y="1200202"/>
                  </a:lnTo>
                  <a:lnTo>
                    <a:pt x="1783007" y="1196619"/>
                  </a:lnTo>
                  <a:lnTo>
                    <a:pt x="1783007" y="1192638"/>
                  </a:lnTo>
                  <a:lnTo>
                    <a:pt x="1782211" y="1189453"/>
                  </a:lnTo>
                  <a:lnTo>
                    <a:pt x="1781416" y="1185472"/>
                  </a:lnTo>
                  <a:lnTo>
                    <a:pt x="1779824" y="1182288"/>
                  </a:lnTo>
                  <a:lnTo>
                    <a:pt x="1778232" y="1178705"/>
                  </a:lnTo>
                  <a:lnTo>
                    <a:pt x="1776242" y="1175919"/>
                  </a:lnTo>
                  <a:lnTo>
                    <a:pt x="1774252" y="1172734"/>
                  </a:lnTo>
                  <a:lnTo>
                    <a:pt x="1767884" y="1166763"/>
                  </a:lnTo>
                  <a:lnTo>
                    <a:pt x="1761516" y="1161588"/>
                  </a:lnTo>
                  <a:lnTo>
                    <a:pt x="1752362" y="1154422"/>
                  </a:lnTo>
                  <a:lnTo>
                    <a:pt x="1741219" y="1146460"/>
                  </a:lnTo>
                  <a:lnTo>
                    <a:pt x="1734851" y="1142480"/>
                  </a:lnTo>
                  <a:lnTo>
                    <a:pt x="1728085" y="1138101"/>
                  </a:lnTo>
                  <a:lnTo>
                    <a:pt x="1720921" y="1134518"/>
                  </a:lnTo>
                  <a:lnTo>
                    <a:pt x="1712564" y="1130139"/>
                  </a:lnTo>
                  <a:lnTo>
                    <a:pt x="1704206" y="1126158"/>
                  </a:lnTo>
                  <a:lnTo>
                    <a:pt x="1695450" y="1122576"/>
                  </a:lnTo>
                  <a:lnTo>
                    <a:pt x="1698236" y="1118197"/>
                  </a:lnTo>
                  <a:lnTo>
                    <a:pt x="1701420" y="1114216"/>
                  </a:lnTo>
                  <a:lnTo>
                    <a:pt x="1697440" y="1114614"/>
                  </a:lnTo>
                  <a:lnTo>
                    <a:pt x="1701420" y="1111827"/>
                  </a:lnTo>
                  <a:lnTo>
                    <a:pt x="1705002" y="1109041"/>
                  </a:lnTo>
                  <a:lnTo>
                    <a:pt x="1710176" y="1103069"/>
                  </a:lnTo>
                  <a:lnTo>
                    <a:pt x="1715748" y="1097894"/>
                  </a:lnTo>
                  <a:lnTo>
                    <a:pt x="1721319" y="1093117"/>
                  </a:lnTo>
                  <a:lnTo>
                    <a:pt x="1726891" y="1088340"/>
                  </a:lnTo>
                  <a:lnTo>
                    <a:pt x="1732463" y="1083962"/>
                  </a:lnTo>
                  <a:lnTo>
                    <a:pt x="1738035" y="1080379"/>
                  </a:lnTo>
                  <a:lnTo>
                    <a:pt x="1744005" y="1076398"/>
                  </a:lnTo>
                  <a:lnTo>
                    <a:pt x="1749975" y="1073611"/>
                  </a:lnTo>
                  <a:lnTo>
                    <a:pt x="1755944" y="1070427"/>
                  </a:lnTo>
                  <a:lnTo>
                    <a:pt x="1761914" y="1067640"/>
                  </a:lnTo>
                  <a:lnTo>
                    <a:pt x="1773456" y="1063261"/>
                  </a:lnTo>
                  <a:lnTo>
                    <a:pt x="1784997" y="1059679"/>
                  </a:lnTo>
                  <a:lnTo>
                    <a:pt x="1796539" y="1056892"/>
                  </a:lnTo>
                  <a:lnTo>
                    <a:pt x="1806489" y="1054902"/>
                  </a:lnTo>
                  <a:lnTo>
                    <a:pt x="1816438" y="1053707"/>
                  </a:lnTo>
                  <a:lnTo>
                    <a:pt x="1824796" y="1052911"/>
                  </a:lnTo>
                  <a:lnTo>
                    <a:pt x="1832358" y="1052513"/>
                  </a:lnTo>
                  <a:close/>
                  <a:moveTo>
                    <a:pt x="861259" y="1052513"/>
                  </a:moveTo>
                  <a:lnTo>
                    <a:pt x="871603" y="1052513"/>
                  </a:lnTo>
                  <a:lnTo>
                    <a:pt x="875581" y="1052911"/>
                  </a:lnTo>
                  <a:lnTo>
                    <a:pt x="868022" y="1055295"/>
                  </a:lnTo>
                  <a:lnTo>
                    <a:pt x="860861" y="1058873"/>
                  </a:lnTo>
                  <a:lnTo>
                    <a:pt x="854098" y="1062053"/>
                  </a:lnTo>
                  <a:lnTo>
                    <a:pt x="847335" y="1065630"/>
                  </a:lnTo>
                  <a:lnTo>
                    <a:pt x="849324" y="1066425"/>
                  </a:lnTo>
                  <a:lnTo>
                    <a:pt x="857281" y="1066027"/>
                  </a:lnTo>
                  <a:lnTo>
                    <a:pt x="866033" y="1065630"/>
                  </a:lnTo>
                  <a:lnTo>
                    <a:pt x="875183" y="1066027"/>
                  </a:lnTo>
                  <a:lnTo>
                    <a:pt x="884732" y="1066425"/>
                  </a:lnTo>
                  <a:lnTo>
                    <a:pt x="894678" y="1067617"/>
                  </a:lnTo>
                  <a:lnTo>
                    <a:pt x="904624" y="1069605"/>
                  </a:lnTo>
                  <a:lnTo>
                    <a:pt x="914172" y="1072387"/>
                  </a:lnTo>
                  <a:lnTo>
                    <a:pt x="924516" y="1075567"/>
                  </a:lnTo>
                  <a:lnTo>
                    <a:pt x="934064" y="1079939"/>
                  </a:lnTo>
                  <a:lnTo>
                    <a:pt x="939236" y="1082324"/>
                  </a:lnTo>
                  <a:lnTo>
                    <a:pt x="944010" y="1085106"/>
                  </a:lnTo>
                  <a:lnTo>
                    <a:pt x="948784" y="1088286"/>
                  </a:lnTo>
                  <a:lnTo>
                    <a:pt x="953160" y="1091466"/>
                  </a:lnTo>
                  <a:lnTo>
                    <a:pt x="957934" y="1095441"/>
                  </a:lnTo>
                  <a:lnTo>
                    <a:pt x="962708" y="1099415"/>
                  </a:lnTo>
                  <a:lnTo>
                    <a:pt x="966687" y="1103390"/>
                  </a:lnTo>
                  <a:lnTo>
                    <a:pt x="971063" y="1108160"/>
                  </a:lnTo>
                  <a:lnTo>
                    <a:pt x="974644" y="1112532"/>
                  </a:lnTo>
                  <a:lnTo>
                    <a:pt x="979020" y="1118097"/>
                  </a:lnTo>
                  <a:lnTo>
                    <a:pt x="982998" y="1123662"/>
                  </a:lnTo>
                  <a:lnTo>
                    <a:pt x="986181" y="1129624"/>
                  </a:lnTo>
                  <a:lnTo>
                    <a:pt x="989762" y="1135983"/>
                  </a:lnTo>
                  <a:lnTo>
                    <a:pt x="992944" y="1142741"/>
                  </a:lnTo>
                  <a:lnTo>
                    <a:pt x="997321" y="1152678"/>
                  </a:lnTo>
                  <a:lnTo>
                    <a:pt x="1001299" y="1163012"/>
                  </a:lnTo>
                  <a:lnTo>
                    <a:pt x="1008062" y="1182091"/>
                  </a:lnTo>
                  <a:lnTo>
                    <a:pt x="1004482" y="1185668"/>
                  </a:lnTo>
                  <a:lnTo>
                    <a:pt x="1000105" y="1190040"/>
                  </a:lnTo>
                  <a:lnTo>
                    <a:pt x="996525" y="1192425"/>
                  </a:lnTo>
                  <a:lnTo>
                    <a:pt x="994138" y="1193618"/>
                  </a:lnTo>
                  <a:lnTo>
                    <a:pt x="992546" y="1195605"/>
                  </a:lnTo>
                  <a:lnTo>
                    <a:pt x="990955" y="1197195"/>
                  </a:lnTo>
                  <a:lnTo>
                    <a:pt x="989762" y="1198785"/>
                  </a:lnTo>
                  <a:lnTo>
                    <a:pt x="988568" y="1201170"/>
                  </a:lnTo>
                  <a:lnTo>
                    <a:pt x="987772" y="1202760"/>
                  </a:lnTo>
                  <a:lnTo>
                    <a:pt x="987375" y="1205145"/>
                  </a:lnTo>
                  <a:lnTo>
                    <a:pt x="987375" y="1207132"/>
                  </a:lnTo>
                  <a:lnTo>
                    <a:pt x="980611" y="1217864"/>
                  </a:lnTo>
                  <a:lnTo>
                    <a:pt x="975041" y="1228993"/>
                  </a:lnTo>
                  <a:lnTo>
                    <a:pt x="969870" y="1240520"/>
                  </a:lnTo>
                  <a:lnTo>
                    <a:pt x="965095" y="1252047"/>
                  </a:lnTo>
                  <a:lnTo>
                    <a:pt x="960321" y="1263574"/>
                  </a:lnTo>
                  <a:lnTo>
                    <a:pt x="956741" y="1273908"/>
                  </a:lnTo>
                  <a:lnTo>
                    <a:pt x="953558" y="1284640"/>
                  </a:lnTo>
                  <a:lnTo>
                    <a:pt x="950773" y="1294577"/>
                  </a:lnTo>
                  <a:lnTo>
                    <a:pt x="948784" y="1304514"/>
                  </a:lnTo>
                  <a:lnTo>
                    <a:pt x="946397" y="1314054"/>
                  </a:lnTo>
                  <a:lnTo>
                    <a:pt x="746283" y="1314054"/>
                  </a:lnTo>
                  <a:lnTo>
                    <a:pt x="745487" y="1310874"/>
                  </a:lnTo>
                  <a:lnTo>
                    <a:pt x="745487" y="1314054"/>
                  </a:lnTo>
                  <a:lnTo>
                    <a:pt x="692972" y="1314054"/>
                  </a:lnTo>
                  <a:lnTo>
                    <a:pt x="688994" y="1314054"/>
                  </a:lnTo>
                  <a:lnTo>
                    <a:pt x="685811" y="1314451"/>
                  </a:lnTo>
                  <a:lnTo>
                    <a:pt x="683026" y="1296565"/>
                  </a:lnTo>
                  <a:lnTo>
                    <a:pt x="681833" y="1287423"/>
                  </a:lnTo>
                  <a:lnTo>
                    <a:pt x="681435" y="1278281"/>
                  </a:lnTo>
                  <a:lnTo>
                    <a:pt x="681037" y="1268344"/>
                  </a:lnTo>
                  <a:lnTo>
                    <a:pt x="681435" y="1258804"/>
                  </a:lnTo>
                  <a:lnTo>
                    <a:pt x="681833" y="1249265"/>
                  </a:lnTo>
                  <a:lnTo>
                    <a:pt x="682628" y="1238930"/>
                  </a:lnTo>
                  <a:lnTo>
                    <a:pt x="684617" y="1228596"/>
                  </a:lnTo>
                  <a:lnTo>
                    <a:pt x="686607" y="1217466"/>
                  </a:lnTo>
                  <a:lnTo>
                    <a:pt x="688994" y="1205940"/>
                  </a:lnTo>
                  <a:lnTo>
                    <a:pt x="692176" y="1194810"/>
                  </a:lnTo>
                  <a:lnTo>
                    <a:pt x="696155" y="1182488"/>
                  </a:lnTo>
                  <a:lnTo>
                    <a:pt x="700929" y="1169769"/>
                  </a:lnTo>
                  <a:lnTo>
                    <a:pt x="706499" y="1156255"/>
                  </a:lnTo>
                  <a:lnTo>
                    <a:pt x="712466" y="1142741"/>
                  </a:lnTo>
                  <a:lnTo>
                    <a:pt x="716445" y="1134791"/>
                  </a:lnTo>
                  <a:lnTo>
                    <a:pt x="720821" y="1127636"/>
                  </a:lnTo>
                  <a:lnTo>
                    <a:pt x="725595" y="1120482"/>
                  </a:lnTo>
                  <a:lnTo>
                    <a:pt x="729971" y="1114122"/>
                  </a:lnTo>
                  <a:lnTo>
                    <a:pt x="726391" y="1114520"/>
                  </a:lnTo>
                  <a:lnTo>
                    <a:pt x="729971" y="1111737"/>
                  </a:lnTo>
                  <a:lnTo>
                    <a:pt x="733950" y="1108955"/>
                  </a:lnTo>
                  <a:lnTo>
                    <a:pt x="739122" y="1102993"/>
                  </a:lnTo>
                  <a:lnTo>
                    <a:pt x="744294" y="1097826"/>
                  </a:lnTo>
                  <a:lnTo>
                    <a:pt x="749863" y="1093056"/>
                  </a:lnTo>
                  <a:lnTo>
                    <a:pt x="755433" y="1088286"/>
                  </a:lnTo>
                  <a:lnTo>
                    <a:pt x="761401" y="1083914"/>
                  </a:lnTo>
                  <a:lnTo>
                    <a:pt x="766970" y="1080337"/>
                  </a:lnTo>
                  <a:lnTo>
                    <a:pt x="772938" y="1076362"/>
                  </a:lnTo>
                  <a:lnTo>
                    <a:pt x="778508" y="1073579"/>
                  </a:lnTo>
                  <a:lnTo>
                    <a:pt x="784475" y="1070400"/>
                  </a:lnTo>
                  <a:lnTo>
                    <a:pt x="790443" y="1067617"/>
                  </a:lnTo>
                  <a:lnTo>
                    <a:pt x="802378" y="1063245"/>
                  </a:lnTo>
                  <a:lnTo>
                    <a:pt x="813916" y="1059668"/>
                  </a:lnTo>
                  <a:lnTo>
                    <a:pt x="824658" y="1056885"/>
                  </a:lnTo>
                  <a:lnTo>
                    <a:pt x="835399" y="1054898"/>
                  </a:lnTo>
                  <a:lnTo>
                    <a:pt x="844947" y="1053705"/>
                  </a:lnTo>
                  <a:lnTo>
                    <a:pt x="853700" y="1052911"/>
                  </a:lnTo>
                  <a:lnTo>
                    <a:pt x="861259" y="1052513"/>
                  </a:lnTo>
                  <a:close/>
                  <a:moveTo>
                    <a:pt x="1326357" y="1047750"/>
                  </a:moveTo>
                  <a:lnTo>
                    <a:pt x="1337469" y="1047750"/>
                  </a:lnTo>
                  <a:lnTo>
                    <a:pt x="1348582" y="1048148"/>
                  </a:lnTo>
                  <a:lnTo>
                    <a:pt x="1358901" y="1048942"/>
                  </a:lnTo>
                  <a:lnTo>
                    <a:pt x="1368822" y="1050532"/>
                  </a:lnTo>
                  <a:lnTo>
                    <a:pt x="1378347" y="1052520"/>
                  </a:lnTo>
                  <a:lnTo>
                    <a:pt x="1387476" y="1054904"/>
                  </a:lnTo>
                  <a:lnTo>
                    <a:pt x="1396604" y="1057289"/>
                  </a:lnTo>
                  <a:lnTo>
                    <a:pt x="1404541" y="1060469"/>
                  </a:lnTo>
                  <a:lnTo>
                    <a:pt x="1412479" y="1063251"/>
                  </a:lnTo>
                  <a:lnTo>
                    <a:pt x="1419623" y="1066828"/>
                  </a:lnTo>
                  <a:lnTo>
                    <a:pt x="1426766" y="1070008"/>
                  </a:lnTo>
                  <a:lnTo>
                    <a:pt x="1433116" y="1073983"/>
                  </a:lnTo>
                  <a:lnTo>
                    <a:pt x="1444626" y="1081137"/>
                  </a:lnTo>
                  <a:lnTo>
                    <a:pt x="1454151" y="1087894"/>
                  </a:lnTo>
                  <a:lnTo>
                    <a:pt x="1461691" y="1093856"/>
                  </a:lnTo>
                  <a:lnTo>
                    <a:pt x="1466851" y="1098228"/>
                  </a:lnTo>
                  <a:lnTo>
                    <a:pt x="1471613" y="1102600"/>
                  </a:lnTo>
                  <a:lnTo>
                    <a:pt x="1465660" y="1153079"/>
                  </a:lnTo>
                  <a:lnTo>
                    <a:pt x="1458913" y="1157848"/>
                  </a:lnTo>
                  <a:lnTo>
                    <a:pt x="1447404" y="1166195"/>
                  </a:lnTo>
                  <a:lnTo>
                    <a:pt x="1441848" y="1170170"/>
                  </a:lnTo>
                  <a:lnTo>
                    <a:pt x="1437482" y="1172555"/>
                  </a:lnTo>
                  <a:lnTo>
                    <a:pt x="1434704" y="1174542"/>
                  </a:lnTo>
                  <a:lnTo>
                    <a:pt x="1432323" y="1175734"/>
                  </a:lnTo>
                  <a:lnTo>
                    <a:pt x="1427560" y="1179311"/>
                  </a:lnTo>
                  <a:lnTo>
                    <a:pt x="1424385" y="1184081"/>
                  </a:lnTo>
                  <a:lnTo>
                    <a:pt x="1421210" y="1188851"/>
                  </a:lnTo>
                  <a:lnTo>
                    <a:pt x="1419226" y="1194018"/>
                  </a:lnTo>
                  <a:lnTo>
                    <a:pt x="1418035" y="1199582"/>
                  </a:lnTo>
                  <a:lnTo>
                    <a:pt x="1418035" y="1205544"/>
                  </a:lnTo>
                  <a:lnTo>
                    <a:pt x="1418432" y="1208724"/>
                  </a:lnTo>
                  <a:lnTo>
                    <a:pt x="1418829" y="1211506"/>
                  </a:lnTo>
                  <a:lnTo>
                    <a:pt x="1419623" y="1216673"/>
                  </a:lnTo>
                  <a:lnTo>
                    <a:pt x="1422401" y="1229392"/>
                  </a:lnTo>
                  <a:lnTo>
                    <a:pt x="1425576" y="1248073"/>
                  </a:lnTo>
                  <a:lnTo>
                    <a:pt x="1427163" y="1259202"/>
                  </a:lnTo>
                  <a:lnTo>
                    <a:pt x="1429148" y="1271524"/>
                  </a:lnTo>
                  <a:lnTo>
                    <a:pt x="1427560" y="1279076"/>
                  </a:lnTo>
                  <a:lnTo>
                    <a:pt x="1425973" y="1282255"/>
                  </a:lnTo>
                  <a:lnTo>
                    <a:pt x="1423988" y="1285832"/>
                  </a:lnTo>
                  <a:lnTo>
                    <a:pt x="1422401" y="1289807"/>
                  </a:lnTo>
                  <a:lnTo>
                    <a:pt x="1420416" y="1293782"/>
                  </a:lnTo>
                  <a:lnTo>
                    <a:pt x="1418035" y="1303718"/>
                  </a:lnTo>
                  <a:lnTo>
                    <a:pt x="1416051" y="1314450"/>
                  </a:lnTo>
                  <a:lnTo>
                    <a:pt x="1312863" y="1314450"/>
                  </a:lnTo>
                  <a:lnTo>
                    <a:pt x="1310879" y="1304911"/>
                  </a:lnTo>
                  <a:lnTo>
                    <a:pt x="1308894" y="1294974"/>
                  </a:lnTo>
                  <a:lnTo>
                    <a:pt x="1305719" y="1285038"/>
                  </a:lnTo>
                  <a:lnTo>
                    <a:pt x="1302544" y="1274306"/>
                  </a:lnTo>
                  <a:lnTo>
                    <a:pt x="1298972" y="1263972"/>
                  </a:lnTo>
                  <a:lnTo>
                    <a:pt x="1295004" y="1252843"/>
                  </a:lnTo>
                  <a:lnTo>
                    <a:pt x="1290241" y="1240919"/>
                  </a:lnTo>
                  <a:lnTo>
                    <a:pt x="1285082" y="1229392"/>
                  </a:lnTo>
                  <a:lnTo>
                    <a:pt x="1280319" y="1219456"/>
                  </a:lnTo>
                  <a:lnTo>
                    <a:pt x="1275160" y="1210711"/>
                  </a:lnTo>
                  <a:lnTo>
                    <a:pt x="1270000" y="1202365"/>
                  </a:lnTo>
                  <a:lnTo>
                    <a:pt x="1264047" y="1194813"/>
                  </a:lnTo>
                  <a:lnTo>
                    <a:pt x="1258094" y="1188056"/>
                  </a:lnTo>
                  <a:lnTo>
                    <a:pt x="1251744" y="1181696"/>
                  </a:lnTo>
                  <a:lnTo>
                    <a:pt x="1244997" y="1175734"/>
                  </a:lnTo>
                  <a:lnTo>
                    <a:pt x="1238250" y="1170567"/>
                  </a:lnTo>
                  <a:lnTo>
                    <a:pt x="1231503" y="1165400"/>
                  </a:lnTo>
                  <a:lnTo>
                    <a:pt x="1224757" y="1161823"/>
                  </a:lnTo>
                  <a:lnTo>
                    <a:pt x="1217613" y="1157848"/>
                  </a:lnTo>
                  <a:lnTo>
                    <a:pt x="1210469" y="1154669"/>
                  </a:lnTo>
                  <a:lnTo>
                    <a:pt x="1202928" y="1151886"/>
                  </a:lnTo>
                  <a:lnTo>
                    <a:pt x="1195785" y="1149501"/>
                  </a:lnTo>
                  <a:lnTo>
                    <a:pt x="1188641" y="1147912"/>
                  </a:lnTo>
                  <a:lnTo>
                    <a:pt x="1181497" y="1145924"/>
                  </a:lnTo>
                  <a:lnTo>
                    <a:pt x="1179116" y="1131218"/>
                  </a:lnTo>
                  <a:lnTo>
                    <a:pt x="1176735" y="1120486"/>
                  </a:lnTo>
                  <a:lnTo>
                    <a:pt x="1174750" y="1110152"/>
                  </a:lnTo>
                  <a:lnTo>
                    <a:pt x="1180703" y="1106973"/>
                  </a:lnTo>
                  <a:lnTo>
                    <a:pt x="1187053" y="1102998"/>
                  </a:lnTo>
                  <a:lnTo>
                    <a:pt x="1193800" y="1098228"/>
                  </a:lnTo>
                  <a:lnTo>
                    <a:pt x="1200150" y="1093856"/>
                  </a:lnTo>
                  <a:lnTo>
                    <a:pt x="1212453" y="1084317"/>
                  </a:lnTo>
                  <a:lnTo>
                    <a:pt x="1217613" y="1080342"/>
                  </a:lnTo>
                  <a:lnTo>
                    <a:pt x="1223169" y="1077163"/>
                  </a:lnTo>
                  <a:lnTo>
                    <a:pt x="1237060" y="1070406"/>
                  </a:lnTo>
                  <a:lnTo>
                    <a:pt x="1250950" y="1064444"/>
                  </a:lnTo>
                  <a:lnTo>
                    <a:pt x="1264444" y="1059674"/>
                  </a:lnTo>
                  <a:lnTo>
                    <a:pt x="1277541" y="1055699"/>
                  </a:lnTo>
                  <a:lnTo>
                    <a:pt x="1290241" y="1052520"/>
                  </a:lnTo>
                  <a:lnTo>
                    <a:pt x="1302941" y="1050135"/>
                  </a:lnTo>
                  <a:lnTo>
                    <a:pt x="1314847" y="1048545"/>
                  </a:lnTo>
                  <a:lnTo>
                    <a:pt x="1326357" y="1047750"/>
                  </a:lnTo>
                  <a:close/>
                  <a:moveTo>
                    <a:pt x="525022" y="1035050"/>
                  </a:moveTo>
                  <a:lnTo>
                    <a:pt x="554037" y="1036676"/>
                  </a:lnTo>
                  <a:lnTo>
                    <a:pt x="512762" y="1068388"/>
                  </a:lnTo>
                  <a:lnTo>
                    <a:pt x="525022" y="1035050"/>
                  </a:lnTo>
                  <a:close/>
                  <a:moveTo>
                    <a:pt x="174832" y="915044"/>
                  </a:moveTo>
                  <a:lnTo>
                    <a:pt x="50860" y="916631"/>
                  </a:lnTo>
                  <a:lnTo>
                    <a:pt x="57218" y="934484"/>
                  </a:lnTo>
                  <a:lnTo>
                    <a:pt x="174832" y="915044"/>
                  </a:lnTo>
                  <a:close/>
                  <a:moveTo>
                    <a:pt x="403703" y="711119"/>
                  </a:moveTo>
                  <a:lnTo>
                    <a:pt x="403703" y="723418"/>
                  </a:lnTo>
                  <a:lnTo>
                    <a:pt x="512179" y="715086"/>
                  </a:lnTo>
                  <a:lnTo>
                    <a:pt x="403703" y="711119"/>
                  </a:lnTo>
                  <a:close/>
                  <a:moveTo>
                    <a:pt x="773852" y="677863"/>
                  </a:moveTo>
                  <a:lnTo>
                    <a:pt x="777038" y="678259"/>
                  </a:lnTo>
                  <a:lnTo>
                    <a:pt x="778632" y="678259"/>
                  </a:lnTo>
                  <a:lnTo>
                    <a:pt x="779428" y="679050"/>
                  </a:lnTo>
                  <a:lnTo>
                    <a:pt x="780225" y="679446"/>
                  </a:lnTo>
                  <a:lnTo>
                    <a:pt x="780623" y="680632"/>
                  </a:lnTo>
                  <a:lnTo>
                    <a:pt x="780623" y="681423"/>
                  </a:lnTo>
                  <a:lnTo>
                    <a:pt x="780225" y="682215"/>
                  </a:lnTo>
                  <a:lnTo>
                    <a:pt x="779428" y="684588"/>
                  </a:lnTo>
                  <a:lnTo>
                    <a:pt x="777038" y="687357"/>
                  </a:lnTo>
                  <a:lnTo>
                    <a:pt x="774648" y="689731"/>
                  </a:lnTo>
                  <a:lnTo>
                    <a:pt x="771860" y="692500"/>
                  </a:lnTo>
                  <a:lnTo>
                    <a:pt x="767877" y="695665"/>
                  </a:lnTo>
                  <a:lnTo>
                    <a:pt x="763894" y="698038"/>
                  </a:lnTo>
                  <a:lnTo>
                    <a:pt x="760309" y="700808"/>
                  </a:lnTo>
                  <a:lnTo>
                    <a:pt x="755927" y="702785"/>
                  </a:lnTo>
                  <a:lnTo>
                    <a:pt x="752342" y="704368"/>
                  </a:lnTo>
                  <a:lnTo>
                    <a:pt x="748758" y="705555"/>
                  </a:lnTo>
                  <a:lnTo>
                    <a:pt x="745969" y="705950"/>
                  </a:lnTo>
                  <a:lnTo>
                    <a:pt x="742783" y="706346"/>
                  </a:lnTo>
                  <a:lnTo>
                    <a:pt x="740791" y="706741"/>
                  </a:lnTo>
                  <a:lnTo>
                    <a:pt x="738800" y="707928"/>
                  </a:lnTo>
                  <a:lnTo>
                    <a:pt x="737605" y="708719"/>
                  </a:lnTo>
                  <a:lnTo>
                    <a:pt x="736011" y="709906"/>
                  </a:lnTo>
                  <a:lnTo>
                    <a:pt x="735215" y="711093"/>
                  </a:lnTo>
                  <a:lnTo>
                    <a:pt x="734816" y="712280"/>
                  </a:lnTo>
                  <a:lnTo>
                    <a:pt x="734816" y="713467"/>
                  </a:lnTo>
                  <a:lnTo>
                    <a:pt x="735215" y="715049"/>
                  </a:lnTo>
                  <a:lnTo>
                    <a:pt x="736011" y="716236"/>
                  </a:lnTo>
                  <a:lnTo>
                    <a:pt x="738003" y="717027"/>
                  </a:lnTo>
                  <a:lnTo>
                    <a:pt x="739596" y="717818"/>
                  </a:lnTo>
                  <a:lnTo>
                    <a:pt x="741986" y="718609"/>
                  </a:lnTo>
                  <a:lnTo>
                    <a:pt x="745173" y="719005"/>
                  </a:lnTo>
                  <a:lnTo>
                    <a:pt x="748359" y="719400"/>
                  </a:lnTo>
                  <a:lnTo>
                    <a:pt x="752342" y="719005"/>
                  </a:lnTo>
                  <a:lnTo>
                    <a:pt x="760707" y="719005"/>
                  </a:lnTo>
                  <a:lnTo>
                    <a:pt x="763894" y="719400"/>
                  </a:lnTo>
                  <a:lnTo>
                    <a:pt x="767877" y="719796"/>
                  </a:lnTo>
                  <a:lnTo>
                    <a:pt x="770665" y="720983"/>
                  </a:lnTo>
                  <a:lnTo>
                    <a:pt x="773852" y="722169"/>
                  </a:lnTo>
                  <a:lnTo>
                    <a:pt x="776640" y="723356"/>
                  </a:lnTo>
                  <a:lnTo>
                    <a:pt x="779428" y="724939"/>
                  </a:lnTo>
                  <a:lnTo>
                    <a:pt x="781420" y="726917"/>
                  </a:lnTo>
                  <a:lnTo>
                    <a:pt x="783411" y="729686"/>
                  </a:lnTo>
                  <a:lnTo>
                    <a:pt x="785403" y="732455"/>
                  </a:lnTo>
                  <a:lnTo>
                    <a:pt x="786598" y="736015"/>
                  </a:lnTo>
                  <a:lnTo>
                    <a:pt x="787793" y="739180"/>
                  </a:lnTo>
                  <a:lnTo>
                    <a:pt x="788191" y="743531"/>
                  </a:lnTo>
                  <a:lnTo>
                    <a:pt x="788988" y="747883"/>
                  </a:lnTo>
                  <a:lnTo>
                    <a:pt x="788988" y="752630"/>
                  </a:lnTo>
                  <a:lnTo>
                    <a:pt x="788590" y="756982"/>
                  </a:lnTo>
                  <a:lnTo>
                    <a:pt x="787793" y="760542"/>
                  </a:lnTo>
                  <a:lnTo>
                    <a:pt x="786200" y="764102"/>
                  </a:lnTo>
                  <a:lnTo>
                    <a:pt x="783810" y="767267"/>
                  </a:lnTo>
                  <a:lnTo>
                    <a:pt x="781420" y="770827"/>
                  </a:lnTo>
                  <a:lnTo>
                    <a:pt x="778632" y="773596"/>
                  </a:lnTo>
                  <a:lnTo>
                    <a:pt x="775445" y="776761"/>
                  </a:lnTo>
                  <a:lnTo>
                    <a:pt x="771860" y="779135"/>
                  </a:lnTo>
                  <a:lnTo>
                    <a:pt x="767479" y="781113"/>
                  </a:lnTo>
                  <a:lnTo>
                    <a:pt x="763097" y="783486"/>
                  </a:lnTo>
                  <a:lnTo>
                    <a:pt x="753936" y="787442"/>
                  </a:lnTo>
                  <a:lnTo>
                    <a:pt x="744376" y="790607"/>
                  </a:lnTo>
                  <a:lnTo>
                    <a:pt x="734020" y="792980"/>
                  </a:lnTo>
                  <a:lnTo>
                    <a:pt x="724062" y="795354"/>
                  </a:lnTo>
                  <a:lnTo>
                    <a:pt x="714104" y="796936"/>
                  </a:lnTo>
                  <a:lnTo>
                    <a:pt x="704942" y="798123"/>
                  </a:lnTo>
                  <a:lnTo>
                    <a:pt x="696179" y="798914"/>
                  </a:lnTo>
                  <a:lnTo>
                    <a:pt x="684230" y="799705"/>
                  </a:lnTo>
                  <a:lnTo>
                    <a:pt x="679450" y="800101"/>
                  </a:lnTo>
                  <a:lnTo>
                    <a:pt x="682636" y="698830"/>
                  </a:lnTo>
                  <a:lnTo>
                    <a:pt x="683433" y="697247"/>
                  </a:lnTo>
                  <a:lnTo>
                    <a:pt x="683831" y="695665"/>
                  </a:lnTo>
                  <a:lnTo>
                    <a:pt x="684628" y="694478"/>
                  </a:lnTo>
                  <a:lnTo>
                    <a:pt x="685425" y="692896"/>
                  </a:lnTo>
                  <a:lnTo>
                    <a:pt x="688213" y="690522"/>
                  </a:lnTo>
                  <a:lnTo>
                    <a:pt x="692196" y="688940"/>
                  </a:lnTo>
                  <a:lnTo>
                    <a:pt x="696976" y="687357"/>
                  </a:lnTo>
                  <a:lnTo>
                    <a:pt x="701756" y="685775"/>
                  </a:lnTo>
                  <a:lnTo>
                    <a:pt x="707731" y="684588"/>
                  </a:lnTo>
                  <a:lnTo>
                    <a:pt x="714104" y="683797"/>
                  </a:lnTo>
                  <a:lnTo>
                    <a:pt x="727647" y="682610"/>
                  </a:lnTo>
                  <a:lnTo>
                    <a:pt x="741588" y="681819"/>
                  </a:lnTo>
                  <a:lnTo>
                    <a:pt x="755529" y="680632"/>
                  </a:lnTo>
                  <a:lnTo>
                    <a:pt x="762300" y="679446"/>
                  </a:lnTo>
                  <a:lnTo>
                    <a:pt x="768275" y="678654"/>
                  </a:lnTo>
                  <a:lnTo>
                    <a:pt x="773852" y="677863"/>
                  </a:lnTo>
                  <a:close/>
                  <a:moveTo>
                    <a:pt x="425557" y="466725"/>
                  </a:moveTo>
                  <a:lnTo>
                    <a:pt x="429928" y="467122"/>
                  </a:lnTo>
                  <a:lnTo>
                    <a:pt x="434299" y="467519"/>
                  </a:lnTo>
                  <a:lnTo>
                    <a:pt x="438272" y="467915"/>
                  </a:lnTo>
                  <a:lnTo>
                    <a:pt x="442643" y="468709"/>
                  </a:lnTo>
                  <a:lnTo>
                    <a:pt x="446219" y="470296"/>
                  </a:lnTo>
                  <a:lnTo>
                    <a:pt x="453769" y="473073"/>
                  </a:lnTo>
                  <a:lnTo>
                    <a:pt x="461716" y="477040"/>
                  </a:lnTo>
                  <a:lnTo>
                    <a:pt x="468471" y="481801"/>
                  </a:lnTo>
                  <a:lnTo>
                    <a:pt x="475225" y="487356"/>
                  </a:lnTo>
                  <a:lnTo>
                    <a:pt x="481980" y="493307"/>
                  </a:lnTo>
                  <a:lnTo>
                    <a:pt x="487543" y="500052"/>
                  </a:lnTo>
                  <a:lnTo>
                    <a:pt x="493503" y="507590"/>
                  </a:lnTo>
                  <a:lnTo>
                    <a:pt x="499066" y="515524"/>
                  </a:lnTo>
                  <a:lnTo>
                    <a:pt x="504629" y="524253"/>
                  </a:lnTo>
                  <a:lnTo>
                    <a:pt x="509795" y="532981"/>
                  </a:lnTo>
                  <a:lnTo>
                    <a:pt x="514165" y="542106"/>
                  </a:lnTo>
                  <a:lnTo>
                    <a:pt x="518933" y="552025"/>
                  </a:lnTo>
                  <a:lnTo>
                    <a:pt x="523304" y="561943"/>
                  </a:lnTo>
                  <a:lnTo>
                    <a:pt x="526880" y="572259"/>
                  </a:lnTo>
                  <a:lnTo>
                    <a:pt x="530854" y="582177"/>
                  </a:lnTo>
                  <a:lnTo>
                    <a:pt x="534033" y="592889"/>
                  </a:lnTo>
                  <a:lnTo>
                    <a:pt x="540390" y="613520"/>
                  </a:lnTo>
                  <a:lnTo>
                    <a:pt x="545953" y="634150"/>
                  </a:lnTo>
                  <a:lnTo>
                    <a:pt x="550721" y="653988"/>
                  </a:lnTo>
                  <a:lnTo>
                    <a:pt x="554297" y="673031"/>
                  </a:lnTo>
                  <a:lnTo>
                    <a:pt x="557873" y="690091"/>
                  </a:lnTo>
                  <a:lnTo>
                    <a:pt x="559860" y="705167"/>
                  </a:lnTo>
                  <a:lnTo>
                    <a:pt x="592045" y="701597"/>
                  </a:lnTo>
                  <a:lnTo>
                    <a:pt x="621449" y="697629"/>
                  </a:lnTo>
                  <a:lnTo>
                    <a:pt x="647673" y="694455"/>
                  </a:lnTo>
                  <a:lnTo>
                    <a:pt x="669925" y="690488"/>
                  </a:lnTo>
                  <a:lnTo>
                    <a:pt x="669527" y="696042"/>
                  </a:lnTo>
                  <a:lnTo>
                    <a:pt x="669130" y="702390"/>
                  </a:lnTo>
                  <a:lnTo>
                    <a:pt x="668733" y="716276"/>
                  </a:lnTo>
                  <a:lnTo>
                    <a:pt x="668733" y="750396"/>
                  </a:lnTo>
                  <a:lnTo>
                    <a:pt x="669130" y="768646"/>
                  </a:lnTo>
                  <a:lnTo>
                    <a:pt x="668733" y="786103"/>
                  </a:lnTo>
                  <a:lnTo>
                    <a:pt x="667938" y="803559"/>
                  </a:lnTo>
                  <a:lnTo>
                    <a:pt x="667143" y="811494"/>
                  </a:lnTo>
                  <a:lnTo>
                    <a:pt x="666349" y="819032"/>
                  </a:lnTo>
                  <a:lnTo>
                    <a:pt x="645289" y="825380"/>
                  </a:lnTo>
                  <a:lnTo>
                    <a:pt x="620654" y="831331"/>
                  </a:lnTo>
                  <a:lnTo>
                    <a:pt x="593237" y="837679"/>
                  </a:lnTo>
                  <a:lnTo>
                    <a:pt x="563436" y="844027"/>
                  </a:lnTo>
                  <a:lnTo>
                    <a:pt x="561052" y="872593"/>
                  </a:lnTo>
                  <a:lnTo>
                    <a:pt x="558668" y="896000"/>
                  </a:lnTo>
                  <a:lnTo>
                    <a:pt x="557873" y="905125"/>
                  </a:lnTo>
                  <a:lnTo>
                    <a:pt x="557079" y="916631"/>
                  </a:lnTo>
                  <a:lnTo>
                    <a:pt x="556681" y="928930"/>
                  </a:lnTo>
                  <a:lnTo>
                    <a:pt x="556284" y="942022"/>
                  </a:lnTo>
                  <a:lnTo>
                    <a:pt x="556284" y="955908"/>
                  </a:lnTo>
                  <a:lnTo>
                    <a:pt x="556284" y="970588"/>
                  </a:lnTo>
                  <a:lnTo>
                    <a:pt x="557079" y="984474"/>
                  </a:lnTo>
                  <a:lnTo>
                    <a:pt x="558271" y="997566"/>
                  </a:lnTo>
                  <a:lnTo>
                    <a:pt x="558668" y="1004311"/>
                  </a:lnTo>
                  <a:lnTo>
                    <a:pt x="558668" y="1009469"/>
                  </a:lnTo>
                  <a:lnTo>
                    <a:pt x="558271" y="1014626"/>
                  </a:lnTo>
                  <a:lnTo>
                    <a:pt x="557079" y="1018991"/>
                  </a:lnTo>
                  <a:lnTo>
                    <a:pt x="555489" y="1022164"/>
                  </a:lnTo>
                  <a:lnTo>
                    <a:pt x="553900" y="1024942"/>
                  </a:lnTo>
                  <a:lnTo>
                    <a:pt x="552310" y="1026925"/>
                  </a:lnTo>
                  <a:lnTo>
                    <a:pt x="549926" y="1028512"/>
                  </a:lnTo>
                  <a:lnTo>
                    <a:pt x="547145" y="1029306"/>
                  </a:lnTo>
                  <a:lnTo>
                    <a:pt x="544761" y="1030099"/>
                  </a:lnTo>
                  <a:lnTo>
                    <a:pt x="541582" y="1030496"/>
                  </a:lnTo>
                  <a:lnTo>
                    <a:pt x="538801" y="1030496"/>
                  </a:lnTo>
                  <a:lnTo>
                    <a:pt x="532046" y="1030099"/>
                  </a:lnTo>
                  <a:lnTo>
                    <a:pt x="525688" y="1028909"/>
                  </a:lnTo>
                  <a:lnTo>
                    <a:pt x="524894" y="1028512"/>
                  </a:lnTo>
                  <a:lnTo>
                    <a:pt x="524099" y="1027719"/>
                  </a:lnTo>
                  <a:lnTo>
                    <a:pt x="522510" y="1023751"/>
                  </a:lnTo>
                  <a:lnTo>
                    <a:pt x="520920" y="1018594"/>
                  </a:lnTo>
                  <a:lnTo>
                    <a:pt x="520125" y="1011452"/>
                  </a:lnTo>
                  <a:lnTo>
                    <a:pt x="519331" y="1002327"/>
                  </a:lnTo>
                  <a:lnTo>
                    <a:pt x="518536" y="992409"/>
                  </a:lnTo>
                  <a:lnTo>
                    <a:pt x="517741" y="968207"/>
                  </a:lnTo>
                  <a:lnTo>
                    <a:pt x="517344" y="941229"/>
                  </a:lnTo>
                  <a:lnTo>
                    <a:pt x="516947" y="911870"/>
                  </a:lnTo>
                  <a:lnTo>
                    <a:pt x="516549" y="853152"/>
                  </a:lnTo>
                  <a:lnTo>
                    <a:pt x="513768" y="853549"/>
                  </a:lnTo>
                  <a:lnTo>
                    <a:pt x="513768" y="976142"/>
                  </a:lnTo>
                  <a:lnTo>
                    <a:pt x="508602" y="1036050"/>
                  </a:lnTo>
                  <a:lnTo>
                    <a:pt x="504232" y="1082469"/>
                  </a:lnTo>
                  <a:lnTo>
                    <a:pt x="500258" y="1124127"/>
                  </a:lnTo>
                  <a:lnTo>
                    <a:pt x="499861" y="1128095"/>
                  </a:lnTo>
                  <a:lnTo>
                    <a:pt x="497874" y="1134443"/>
                  </a:lnTo>
                  <a:lnTo>
                    <a:pt x="495490" y="1141187"/>
                  </a:lnTo>
                  <a:lnTo>
                    <a:pt x="492311" y="1147535"/>
                  </a:lnTo>
                  <a:lnTo>
                    <a:pt x="489530" y="1153883"/>
                  </a:lnTo>
                  <a:lnTo>
                    <a:pt x="485954" y="1160231"/>
                  </a:lnTo>
                  <a:lnTo>
                    <a:pt x="482378" y="1166579"/>
                  </a:lnTo>
                  <a:lnTo>
                    <a:pt x="474828" y="1178481"/>
                  </a:lnTo>
                  <a:lnTo>
                    <a:pt x="438670" y="1654175"/>
                  </a:lnTo>
                  <a:lnTo>
                    <a:pt x="342512" y="1654175"/>
                  </a:lnTo>
                  <a:lnTo>
                    <a:pt x="294433" y="1276080"/>
                  </a:lnTo>
                  <a:lnTo>
                    <a:pt x="288473" y="1276873"/>
                  </a:lnTo>
                  <a:lnTo>
                    <a:pt x="282115" y="1277270"/>
                  </a:lnTo>
                  <a:lnTo>
                    <a:pt x="281718" y="1276873"/>
                  </a:lnTo>
                  <a:lnTo>
                    <a:pt x="281321" y="1276873"/>
                  </a:lnTo>
                  <a:lnTo>
                    <a:pt x="282115" y="1275683"/>
                  </a:lnTo>
                  <a:lnTo>
                    <a:pt x="282115" y="1275286"/>
                  </a:lnTo>
                  <a:lnTo>
                    <a:pt x="281321" y="1275286"/>
                  </a:lnTo>
                  <a:lnTo>
                    <a:pt x="281321" y="1276873"/>
                  </a:lnTo>
                  <a:lnTo>
                    <a:pt x="282910" y="1650208"/>
                  </a:lnTo>
                  <a:lnTo>
                    <a:pt x="170859" y="1653778"/>
                  </a:lnTo>
                  <a:lnTo>
                    <a:pt x="119998" y="1254655"/>
                  </a:lnTo>
                  <a:lnTo>
                    <a:pt x="116422" y="1253069"/>
                  </a:lnTo>
                  <a:lnTo>
                    <a:pt x="112846" y="1251482"/>
                  </a:lnTo>
                  <a:lnTo>
                    <a:pt x="109667" y="1249498"/>
                  </a:lnTo>
                  <a:lnTo>
                    <a:pt x="106489" y="1246721"/>
                  </a:lnTo>
                  <a:lnTo>
                    <a:pt x="103707" y="1243943"/>
                  </a:lnTo>
                  <a:lnTo>
                    <a:pt x="100528" y="1240373"/>
                  </a:lnTo>
                  <a:lnTo>
                    <a:pt x="98144" y="1236802"/>
                  </a:lnTo>
                  <a:lnTo>
                    <a:pt x="96158" y="1232438"/>
                  </a:lnTo>
                  <a:lnTo>
                    <a:pt x="91389" y="1223710"/>
                  </a:lnTo>
                  <a:lnTo>
                    <a:pt x="87416" y="1214188"/>
                  </a:lnTo>
                  <a:lnTo>
                    <a:pt x="84237" y="1203872"/>
                  </a:lnTo>
                  <a:lnTo>
                    <a:pt x="81853" y="1193557"/>
                  </a:lnTo>
                  <a:lnTo>
                    <a:pt x="79072" y="1182845"/>
                  </a:lnTo>
                  <a:lnTo>
                    <a:pt x="77085" y="1172133"/>
                  </a:lnTo>
                  <a:lnTo>
                    <a:pt x="73906" y="1153486"/>
                  </a:lnTo>
                  <a:lnTo>
                    <a:pt x="71522" y="1137616"/>
                  </a:lnTo>
                  <a:lnTo>
                    <a:pt x="70330" y="1132062"/>
                  </a:lnTo>
                  <a:lnTo>
                    <a:pt x="69535" y="1128491"/>
                  </a:lnTo>
                  <a:lnTo>
                    <a:pt x="69138" y="1124127"/>
                  </a:lnTo>
                  <a:lnTo>
                    <a:pt x="63178" y="1061839"/>
                  </a:lnTo>
                  <a:lnTo>
                    <a:pt x="56820" y="994392"/>
                  </a:lnTo>
                  <a:lnTo>
                    <a:pt x="50065" y="909490"/>
                  </a:lnTo>
                  <a:lnTo>
                    <a:pt x="42119" y="909490"/>
                  </a:lnTo>
                  <a:lnTo>
                    <a:pt x="35364" y="908299"/>
                  </a:lnTo>
                  <a:lnTo>
                    <a:pt x="29403" y="907506"/>
                  </a:lnTo>
                  <a:lnTo>
                    <a:pt x="24238" y="906316"/>
                  </a:lnTo>
                  <a:lnTo>
                    <a:pt x="20662" y="905125"/>
                  </a:lnTo>
                  <a:lnTo>
                    <a:pt x="17880" y="903935"/>
                  </a:lnTo>
                  <a:lnTo>
                    <a:pt x="17086" y="902745"/>
                  </a:lnTo>
                  <a:lnTo>
                    <a:pt x="16688" y="901555"/>
                  </a:lnTo>
                  <a:lnTo>
                    <a:pt x="16291" y="900761"/>
                  </a:lnTo>
                  <a:lnTo>
                    <a:pt x="16291" y="899571"/>
                  </a:lnTo>
                  <a:lnTo>
                    <a:pt x="14702" y="894413"/>
                  </a:lnTo>
                  <a:lnTo>
                    <a:pt x="12318" y="887669"/>
                  </a:lnTo>
                  <a:lnTo>
                    <a:pt x="10331" y="879734"/>
                  </a:lnTo>
                  <a:lnTo>
                    <a:pt x="8344" y="870212"/>
                  </a:lnTo>
                  <a:lnTo>
                    <a:pt x="6755" y="859103"/>
                  </a:lnTo>
                  <a:lnTo>
                    <a:pt x="4768" y="847201"/>
                  </a:lnTo>
                  <a:lnTo>
                    <a:pt x="3179" y="834109"/>
                  </a:lnTo>
                  <a:lnTo>
                    <a:pt x="1987" y="819826"/>
                  </a:lnTo>
                  <a:lnTo>
                    <a:pt x="795" y="805146"/>
                  </a:lnTo>
                  <a:lnTo>
                    <a:pt x="397" y="789277"/>
                  </a:lnTo>
                  <a:lnTo>
                    <a:pt x="0" y="773010"/>
                  </a:lnTo>
                  <a:lnTo>
                    <a:pt x="0" y="756347"/>
                  </a:lnTo>
                  <a:lnTo>
                    <a:pt x="795" y="738494"/>
                  </a:lnTo>
                  <a:lnTo>
                    <a:pt x="1987" y="721434"/>
                  </a:lnTo>
                  <a:lnTo>
                    <a:pt x="3576" y="703184"/>
                  </a:lnTo>
                  <a:lnTo>
                    <a:pt x="5563" y="684934"/>
                  </a:lnTo>
                  <a:lnTo>
                    <a:pt x="9139" y="667477"/>
                  </a:lnTo>
                  <a:lnTo>
                    <a:pt x="12715" y="649227"/>
                  </a:lnTo>
                  <a:lnTo>
                    <a:pt x="17483" y="631770"/>
                  </a:lnTo>
                  <a:lnTo>
                    <a:pt x="22649" y="614313"/>
                  </a:lnTo>
                  <a:lnTo>
                    <a:pt x="25430" y="605982"/>
                  </a:lnTo>
                  <a:lnTo>
                    <a:pt x="29006" y="597253"/>
                  </a:lnTo>
                  <a:lnTo>
                    <a:pt x="32185" y="588922"/>
                  </a:lnTo>
                  <a:lnTo>
                    <a:pt x="36158" y="580987"/>
                  </a:lnTo>
                  <a:lnTo>
                    <a:pt x="40132" y="573052"/>
                  </a:lnTo>
                  <a:lnTo>
                    <a:pt x="44503" y="565117"/>
                  </a:lnTo>
                  <a:lnTo>
                    <a:pt x="48873" y="557579"/>
                  </a:lnTo>
                  <a:lnTo>
                    <a:pt x="53244" y="549644"/>
                  </a:lnTo>
                  <a:lnTo>
                    <a:pt x="58410" y="542503"/>
                  </a:lnTo>
                  <a:lnTo>
                    <a:pt x="63973" y="535362"/>
                  </a:lnTo>
                  <a:lnTo>
                    <a:pt x="69535" y="528617"/>
                  </a:lnTo>
                  <a:lnTo>
                    <a:pt x="75496" y="522269"/>
                  </a:lnTo>
                  <a:lnTo>
                    <a:pt x="81456" y="515921"/>
                  </a:lnTo>
                  <a:lnTo>
                    <a:pt x="87416" y="509970"/>
                  </a:lnTo>
                  <a:lnTo>
                    <a:pt x="94171" y="504416"/>
                  </a:lnTo>
                  <a:lnTo>
                    <a:pt x="101720" y="498861"/>
                  </a:lnTo>
                  <a:lnTo>
                    <a:pt x="108873" y="493704"/>
                  </a:lnTo>
                  <a:lnTo>
                    <a:pt x="116422" y="488943"/>
                  </a:lnTo>
                  <a:lnTo>
                    <a:pt x="124369" y="484579"/>
                  </a:lnTo>
                  <a:lnTo>
                    <a:pt x="132713" y="480611"/>
                  </a:lnTo>
                  <a:lnTo>
                    <a:pt x="141455" y="477040"/>
                  </a:lnTo>
                  <a:lnTo>
                    <a:pt x="150594" y="473470"/>
                  </a:lnTo>
                  <a:lnTo>
                    <a:pt x="159733" y="470693"/>
                  </a:lnTo>
                  <a:lnTo>
                    <a:pt x="169667" y="467915"/>
                  </a:lnTo>
                  <a:lnTo>
                    <a:pt x="172845" y="467915"/>
                  </a:lnTo>
                  <a:lnTo>
                    <a:pt x="179998" y="468312"/>
                  </a:lnTo>
                  <a:lnTo>
                    <a:pt x="200262" y="469502"/>
                  </a:lnTo>
                  <a:lnTo>
                    <a:pt x="231652" y="471883"/>
                  </a:lnTo>
                  <a:lnTo>
                    <a:pt x="312711" y="730162"/>
                  </a:lnTo>
                  <a:lnTo>
                    <a:pt x="329400" y="728575"/>
                  </a:lnTo>
                  <a:lnTo>
                    <a:pt x="327413" y="709135"/>
                  </a:lnTo>
                  <a:lnTo>
                    <a:pt x="322247" y="527427"/>
                  </a:lnTo>
                  <a:lnTo>
                    <a:pt x="315492" y="509970"/>
                  </a:lnTo>
                  <a:lnTo>
                    <a:pt x="329002" y="486959"/>
                  </a:lnTo>
                  <a:lnTo>
                    <a:pt x="359598" y="486562"/>
                  </a:lnTo>
                  <a:lnTo>
                    <a:pt x="371916" y="509970"/>
                  </a:lnTo>
                  <a:lnTo>
                    <a:pt x="366353" y="530601"/>
                  </a:lnTo>
                  <a:lnTo>
                    <a:pt x="393372" y="722624"/>
                  </a:lnTo>
                  <a:lnTo>
                    <a:pt x="402114" y="721831"/>
                  </a:lnTo>
                  <a:lnTo>
                    <a:pt x="397346" y="476247"/>
                  </a:lnTo>
                  <a:lnTo>
                    <a:pt x="403703" y="473073"/>
                  </a:lnTo>
                  <a:lnTo>
                    <a:pt x="408869" y="470693"/>
                  </a:lnTo>
                  <a:lnTo>
                    <a:pt x="411253" y="468709"/>
                  </a:lnTo>
                  <a:lnTo>
                    <a:pt x="412047" y="467915"/>
                  </a:lnTo>
                  <a:lnTo>
                    <a:pt x="416816" y="467122"/>
                  </a:lnTo>
                  <a:lnTo>
                    <a:pt x="421584" y="467122"/>
                  </a:lnTo>
                  <a:lnTo>
                    <a:pt x="425557" y="466725"/>
                  </a:lnTo>
                  <a:close/>
                  <a:moveTo>
                    <a:pt x="2003425" y="196850"/>
                  </a:moveTo>
                  <a:lnTo>
                    <a:pt x="2003425" y="720725"/>
                  </a:lnTo>
                  <a:lnTo>
                    <a:pt x="1071562" y="720328"/>
                  </a:lnTo>
                  <a:lnTo>
                    <a:pt x="1251744" y="585391"/>
                  </a:lnTo>
                  <a:lnTo>
                    <a:pt x="1404144" y="665163"/>
                  </a:lnTo>
                  <a:lnTo>
                    <a:pt x="1657350" y="399256"/>
                  </a:lnTo>
                  <a:lnTo>
                    <a:pt x="1796653" y="458788"/>
                  </a:lnTo>
                  <a:lnTo>
                    <a:pt x="2003425" y="196850"/>
                  </a:lnTo>
                  <a:close/>
                  <a:moveTo>
                    <a:pt x="140097" y="182563"/>
                  </a:moveTo>
                  <a:lnTo>
                    <a:pt x="138509" y="201216"/>
                  </a:lnTo>
                  <a:lnTo>
                    <a:pt x="137319" y="215107"/>
                  </a:lnTo>
                  <a:lnTo>
                    <a:pt x="137716" y="215504"/>
                  </a:lnTo>
                  <a:lnTo>
                    <a:pt x="138509" y="201216"/>
                  </a:lnTo>
                  <a:lnTo>
                    <a:pt x="139303" y="194469"/>
                  </a:lnTo>
                  <a:lnTo>
                    <a:pt x="140097" y="188516"/>
                  </a:lnTo>
                  <a:lnTo>
                    <a:pt x="140097" y="182563"/>
                  </a:lnTo>
                  <a:close/>
                  <a:moveTo>
                    <a:pt x="164306" y="111125"/>
                  </a:moveTo>
                  <a:lnTo>
                    <a:pt x="162719" y="111522"/>
                  </a:lnTo>
                  <a:lnTo>
                    <a:pt x="161131" y="111919"/>
                  </a:lnTo>
                  <a:lnTo>
                    <a:pt x="159544" y="112713"/>
                  </a:lnTo>
                  <a:lnTo>
                    <a:pt x="158353" y="113507"/>
                  </a:lnTo>
                  <a:lnTo>
                    <a:pt x="155972" y="117078"/>
                  </a:lnTo>
                  <a:lnTo>
                    <a:pt x="153591" y="120650"/>
                  </a:lnTo>
                  <a:lnTo>
                    <a:pt x="158353" y="115491"/>
                  </a:lnTo>
                  <a:lnTo>
                    <a:pt x="161131" y="113110"/>
                  </a:lnTo>
                  <a:lnTo>
                    <a:pt x="164306" y="111125"/>
                  </a:lnTo>
                  <a:close/>
                  <a:moveTo>
                    <a:pt x="988111" y="91679"/>
                  </a:moveTo>
                  <a:lnTo>
                    <a:pt x="984541" y="92075"/>
                  </a:lnTo>
                  <a:lnTo>
                    <a:pt x="980971" y="93266"/>
                  </a:lnTo>
                  <a:lnTo>
                    <a:pt x="977798" y="94853"/>
                  </a:lnTo>
                  <a:lnTo>
                    <a:pt x="975022" y="97632"/>
                  </a:lnTo>
                  <a:lnTo>
                    <a:pt x="972642" y="100013"/>
                  </a:lnTo>
                  <a:lnTo>
                    <a:pt x="971055" y="103188"/>
                  </a:lnTo>
                  <a:lnTo>
                    <a:pt x="970262" y="106760"/>
                  </a:lnTo>
                  <a:lnTo>
                    <a:pt x="969865" y="110332"/>
                  </a:lnTo>
                  <a:lnTo>
                    <a:pt x="969865" y="578644"/>
                  </a:lnTo>
                  <a:lnTo>
                    <a:pt x="1457734" y="287338"/>
                  </a:lnTo>
                  <a:lnTo>
                    <a:pt x="1494622" y="333375"/>
                  </a:lnTo>
                  <a:lnTo>
                    <a:pt x="969865" y="642938"/>
                  </a:lnTo>
                  <a:lnTo>
                    <a:pt x="969865" y="758032"/>
                  </a:lnTo>
                  <a:lnTo>
                    <a:pt x="970262" y="762001"/>
                  </a:lnTo>
                  <a:lnTo>
                    <a:pt x="971055" y="765176"/>
                  </a:lnTo>
                  <a:lnTo>
                    <a:pt x="972642" y="768747"/>
                  </a:lnTo>
                  <a:lnTo>
                    <a:pt x="975022" y="771129"/>
                  </a:lnTo>
                  <a:lnTo>
                    <a:pt x="977798" y="773510"/>
                  </a:lnTo>
                  <a:lnTo>
                    <a:pt x="980971" y="775494"/>
                  </a:lnTo>
                  <a:lnTo>
                    <a:pt x="984541" y="776685"/>
                  </a:lnTo>
                  <a:lnTo>
                    <a:pt x="988111" y="776685"/>
                  </a:lnTo>
                  <a:lnTo>
                    <a:pt x="2043178" y="776685"/>
                  </a:lnTo>
                  <a:lnTo>
                    <a:pt x="2047144" y="776685"/>
                  </a:lnTo>
                  <a:lnTo>
                    <a:pt x="2050714" y="775494"/>
                  </a:lnTo>
                  <a:lnTo>
                    <a:pt x="2053887" y="773510"/>
                  </a:lnTo>
                  <a:lnTo>
                    <a:pt x="2056663" y="771129"/>
                  </a:lnTo>
                  <a:lnTo>
                    <a:pt x="2059043" y="768747"/>
                  </a:lnTo>
                  <a:lnTo>
                    <a:pt x="2060630" y="765176"/>
                  </a:lnTo>
                  <a:lnTo>
                    <a:pt x="2061820" y="762001"/>
                  </a:lnTo>
                  <a:lnTo>
                    <a:pt x="2062216" y="758032"/>
                  </a:lnTo>
                  <a:lnTo>
                    <a:pt x="2062216" y="110332"/>
                  </a:lnTo>
                  <a:lnTo>
                    <a:pt x="2061820" y="106760"/>
                  </a:lnTo>
                  <a:lnTo>
                    <a:pt x="2060630" y="103188"/>
                  </a:lnTo>
                  <a:lnTo>
                    <a:pt x="2059043" y="100013"/>
                  </a:lnTo>
                  <a:lnTo>
                    <a:pt x="2056663" y="97632"/>
                  </a:lnTo>
                  <a:lnTo>
                    <a:pt x="2053887" y="94853"/>
                  </a:lnTo>
                  <a:lnTo>
                    <a:pt x="2050714" y="93266"/>
                  </a:lnTo>
                  <a:lnTo>
                    <a:pt x="2047144" y="92075"/>
                  </a:lnTo>
                  <a:lnTo>
                    <a:pt x="2043178" y="91679"/>
                  </a:lnTo>
                  <a:lnTo>
                    <a:pt x="988111" y="91679"/>
                  </a:lnTo>
                  <a:close/>
                  <a:moveTo>
                    <a:pt x="273050" y="38100"/>
                  </a:moveTo>
                  <a:lnTo>
                    <a:pt x="286544" y="38497"/>
                  </a:lnTo>
                  <a:lnTo>
                    <a:pt x="299641" y="38894"/>
                  </a:lnTo>
                  <a:lnTo>
                    <a:pt x="312341" y="40085"/>
                  </a:lnTo>
                  <a:lnTo>
                    <a:pt x="323850" y="42466"/>
                  </a:lnTo>
                  <a:lnTo>
                    <a:pt x="335756" y="44847"/>
                  </a:lnTo>
                  <a:lnTo>
                    <a:pt x="347266" y="47229"/>
                  </a:lnTo>
                  <a:lnTo>
                    <a:pt x="357981" y="50800"/>
                  </a:lnTo>
                  <a:lnTo>
                    <a:pt x="368697" y="53975"/>
                  </a:lnTo>
                  <a:lnTo>
                    <a:pt x="378222" y="57944"/>
                  </a:lnTo>
                  <a:lnTo>
                    <a:pt x="387747" y="61516"/>
                  </a:lnTo>
                  <a:lnTo>
                    <a:pt x="396478" y="65881"/>
                  </a:lnTo>
                  <a:lnTo>
                    <a:pt x="404813" y="70247"/>
                  </a:lnTo>
                  <a:lnTo>
                    <a:pt x="412750" y="74216"/>
                  </a:lnTo>
                  <a:lnTo>
                    <a:pt x="419894" y="78582"/>
                  </a:lnTo>
                  <a:lnTo>
                    <a:pt x="432197" y="86519"/>
                  </a:lnTo>
                  <a:lnTo>
                    <a:pt x="442516" y="93266"/>
                  </a:lnTo>
                  <a:lnTo>
                    <a:pt x="449660" y="99219"/>
                  </a:lnTo>
                  <a:lnTo>
                    <a:pt x="455613" y="104378"/>
                  </a:lnTo>
                  <a:lnTo>
                    <a:pt x="454025" y="107553"/>
                  </a:lnTo>
                  <a:lnTo>
                    <a:pt x="451644" y="111522"/>
                  </a:lnTo>
                  <a:lnTo>
                    <a:pt x="448866" y="116285"/>
                  </a:lnTo>
                  <a:lnTo>
                    <a:pt x="444897" y="122238"/>
                  </a:lnTo>
                  <a:lnTo>
                    <a:pt x="440532" y="128588"/>
                  </a:lnTo>
                  <a:lnTo>
                    <a:pt x="434578" y="134938"/>
                  </a:lnTo>
                  <a:lnTo>
                    <a:pt x="427832" y="141288"/>
                  </a:lnTo>
                  <a:lnTo>
                    <a:pt x="423863" y="144066"/>
                  </a:lnTo>
                  <a:lnTo>
                    <a:pt x="420291" y="146844"/>
                  </a:lnTo>
                  <a:lnTo>
                    <a:pt x="415925" y="149225"/>
                  </a:lnTo>
                  <a:lnTo>
                    <a:pt x="411163" y="151607"/>
                  </a:lnTo>
                  <a:lnTo>
                    <a:pt x="406797" y="153591"/>
                  </a:lnTo>
                  <a:lnTo>
                    <a:pt x="401638" y="155179"/>
                  </a:lnTo>
                  <a:lnTo>
                    <a:pt x="396082" y="156369"/>
                  </a:lnTo>
                  <a:lnTo>
                    <a:pt x="390525" y="157560"/>
                  </a:lnTo>
                  <a:lnTo>
                    <a:pt x="384572" y="157957"/>
                  </a:lnTo>
                  <a:lnTo>
                    <a:pt x="379016" y="157957"/>
                  </a:lnTo>
                  <a:lnTo>
                    <a:pt x="372666" y="157560"/>
                  </a:lnTo>
                  <a:lnTo>
                    <a:pt x="365919" y="155973"/>
                  </a:lnTo>
                  <a:lnTo>
                    <a:pt x="358775" y="154385"/>
                  </a:lnTo>
                  <a:lnTo>
                    <a:pt x="351235" y="152003"/>
                  </a:lnTo>
                  <a:lnTo>
                    <a:pt x="343694" y="148828"/>
                  </a:lnTo>
                  <a:lnTo>
                    <a:pt x="335756" y="145257"/>
                  </a:lnTo>
                  <a:lnTo>
                    <a:pt x="327025" y="140891"/>
                  </a:lnTo>
                  <a:lnTo>
                    <a:pt x="317103" y="136525"/>
                  </a:lnTo>
                  <a:lnTo>
                    <a:pt x="355203" y="155179"/>
                  </a:lnTo>
                  <a:lnTo>
                    <a:pt x="373063" y="163116"/>
                  </a:lnTo>
                  <a:lnTo>
                    <a:pt x="381397" y="166688"/>
                  </a:lnTo>
                  <a:lnTo>
                    <a:pt x="389335" y="169466"/>
                  </a:lnTo>
                  <a:lnTo>
                    <a:pt x="397272" y="172244"/>
                  </a:lnTo>
                  <a:lnTo>
                    <a:pt x="404813" y="173832"/>
                  </a:lnTo>
                  <a:lnTo>
                    <a:pt x="411957" y="175023"/>
                  </a:lnTo>
                  <a:lnTo>
                    <a:pt x="418703" y="175419"/>
                  </a:lnTo>
                  <a:lnTo>
                    <a:pt x="425053" y="175023"/>
                  </a:lnTo>
                  <a:lnTo>
                    <a:pt x="428228" y="174625"/>
                  </a:lnTo>
                  <a:lnTo>
                    <a:pt x="431007" y="173832"/>
                  </a:lnTo>
                  <a:lnTo>
                    <a:pt x="434182" y="173038"/>
                  </a:lnTo>
                  <a:lnTo>
                    <a:pt x="436563" y="171847"/>
                  </a:lnTo>
                  <a:lnTo>
                    <a:pt x="438944" y="169863"/>
                  </a:lnTo>
                  <a:lnTo>
                    <a:pt x="441722" y="168276"/>
                  </a:lnTo>
                  <a:lnTo>
                    <a:pt x="442913" y="180976"/>
                  </a:lnTo>
                  <a:lnTo>
                    <a:pt x="443310" y="192882"/>
                  </a:lnTo>
                  <a:lnTo>
                    <a:pt x="443310" y="203994"/>
                  </a:lnTo>
                  <a:lnTo>
                    <a:pt x="442913" y="215107"/>
                  </a:lnTo>
                  <a:lnTo>
                    <a:pt x="444500" y="213122"/>
                  </a:lnTo>
                  <a:lnTo>
                    <a:pt x="445691" y="212328"/>
                  </a:lnTo>
                  <a:lnTo>
                    <a:pt x="446882" y="212328"/>
                  </a:lnTo>
                  <a:lnTo>
                    <a:pt x="447675" y="212726"/>
                  </a:lnTo>
                  <a:lnTo>
                    <a:pt x="448072" y="213519"/>
                  </a:lnTo>
                  <a:lnTo>
                    <a:pt x="448866" y="216297"/>
                  </a:lnTo>
                  <a:lnTo>
                    <a:pt x="448866" y="221457"/>
                  </a:lnTo>
                  <a:lnTo>
                    <a:pt x="448866" y="228204"/>
                  </a:lnTo>
                  <a:lnTo>
                    <a:pt x="447675" y="244079"/>
                  </a:lnTo>
                  <a:lnTo>
                    <a:pt x="445294" y="262335"/>
                  </a:lnTo>
                  <a:lnTo>
                    <a:pt x="443310" y="279797"/>
                  </a:lnTo>
                  <a:lnTo>
                    <a:pt x="440928" y="294482"/>
                  </a:lnTo>
                  <a:lnTo>
                    <a:pt x="439738" y="300038"/>
                  </a:lnTo>
                  <a:lnTo>
                    <a:pt x="438547" y="303213"/>
                  </a:lnTo>
                  <a:lnTo>
                    <a:pt x="437753" y="304800"/>
                  </a:lnTo>
                  <a:lnTo>
                    <a:pt x="437357" y="304800"/>
                  </a:lnTo>
                  <a:lnTo>
                    <a:pt x="436960" y="304007"/>
                  </a:lnTo>
                  <a:lnTo>
                    <a:pt x="435769" y="313929"/>
                  </a:lnTo>
                  <a:lnTo>
                    <a:pt x="434182" y="323057"/>
                  </a:lnTo>
                  <a:lnTo>
                    <a:pt x="432197" y="332185"/>
                  </a:lnTo>
                  <a:lnTo>
                    <a:pt x="429816" y="341313"/>
                  </a:lnTo>
                  <a:lnTo>
                    <a:pt x="427435" y="349647"/>
                  </a:lnTo>
                  <a:lnTo>
                    <a:pt x="424260" y="357982"/>
                  </a:lnTo>
                  <a:lnTo>
                    <a:pt x="421482" y="365919"/>
                  </a:lnTo>
                  <a:lnTo>
                    <a:pt x="417513" y="373460"/>
                  </a:lnTo>
                  <a:lnTo>
                    <a:pt x="413941" y="381397"/>
                  </a:lnTo>
                  <a:lnTo>
                    <a:pt x="409972" y="388938"/>
                  </a:lnTo>
                  <a:lnTo>
                    <a:pt x="406003" y="395685"/>
                  </a:lnTo>
                  <a:lnTo>
                    <a:pt x="401241" y="402432"/>
                  </a:lnTo>
                  <a:lnTo>
                    <a:pt x="396875" y="408782"/>
                  </a:lnTo>
                  <a:lnTo>
                    <a:pt x="391716" y="415132"/>
                  </a:lnTo>
                  <a:lnTo>
                    <a:pt x="386953" y="420688"/>
                  </a:lnTo>
                  <a:lnTo>
                    <a:pt x="381794" y="426244"/>
                  </a:lnTo>
                  <a:lnTo>
                    <a:pt x="376635" y="431801"/>
                  </a:lnTo>
                  <a:lnTo>
                    <a:pt x="371078" y="436563"/>
                  </a:lnTo>
                  <a:lnTo>
                    <a:pt x="365919" y="440929"/>
                  </a:lnTo>
                  <a:lnTo>
                    <a:pt x="360363" y="445691"/>
                  </a:lnTo>
                  <a:lnTo>
                    <a:pt x="354806" y="449660"/>
                  </a:lnTo>
                  <a:lnTo>
                    <a:pt x="349250" y="453232"/>
                  </a:lnTo>
                  <a:lnTo>
                    <a:pt x="343297" y="456804"/>
                  </a:lnTo>
                  <a:lnTo>
                    <a:pt x="337741" y="459582"/>
                  </a:lnTo>
                  <a:lnTo>
                    <a:pt x="332185" y="462757"/>
                  </a:lnTo>
                  <a:lnTo>
                    <a:pt x="326628" y="464741"/>
                  </a:lnTo>
                  <a:lnTo>
                    <a:pt x="320675" y="466726"/>
                  </a:lnTo>
                  <a:lnTo>
                    <a:pt x="315119" y="468313"/>
                  </a:lnTo>
                  <a:lnTo>
                    <a:pt x="309563" y="469901"/>
                  </a:lnTo>
                  <a:lnTo>
                    <a:pt x="304403" y="470694"/>
                  </a:lnTo>
                  <a:lnTo>
                    <a:pt x="298847" y="471091"/>
                  </a:lnTo>
                  <a:lnTo>
                    <a:pt x="293688" y="471488"/>
                  </a:lnTo>
                  <a:lnTo>
                    <a:pt x="288925" y="471091"/>
                  </a:lnTo>
                  <a:lnTo>
                    <a:pt x="284956" y="470694"/>
                  </a:lnTo>
                  <a:lnTo>
                    <a:pt x="280194" y="469901"/>
                  </a:lnTo>
                  <a:lnTo>
                    <a:pt x="275034" y="467916"/>
                  </a:lnTo>
                  <a:lnTo>
                    <a:pt x="270669" y="466329"/>
                  </a:lnTo>
                  <a:lnTo>
                    <a:pt x="265509" y="464344"/>
                  </a:lnTo>
                  <a:lnTo>
                    <a:pt x="259953" y="462360"/>
                  </a:lnTo>
                  <a:lnTo>
                    <a:pt x="254794" y="459185"/>
                  </a:lnTo>
                  <a:lnTo>
                    <a:pt x="244078" y="452438"/>
                  </a:lnTo>
                  <a:lnTo>
                    <a:pt x="232966" y="444898"/>
                  </a:lnTo>
                  <a:lnTo>
                    <a:pt x="221853" y="435769"/>
                  </a:lnTo>
                  <a:lnTo>
                    <a:pt x="211534" y="425450"/>
                  </a:lnTo>
                  <a:lnTo>
                    <a:pt x="200819" y="413941"/>
                  </a:lnTo>
                  <a:lnTo>
                    <a:pt x="190500" y="402035"/>
                  </a:lnTo>
                  <a:lnTo>
                    <a:pt x="185737" y="395685"/>
                  </a:lnTo>
                  <a:lnTo>
                    <a:pt x="180578" y="388938"/>
                  </a:lnTo>
                  <a:lnTo>
                    <a:pt x="176609" y="381794"/>
                  </a:lnTo>
                  <a:lnTo>
                    <a:pt x="171847" y="374651"/>
                  </a:lnTo>
                  <a:lnTo>
                    <a:pt x="167481" y="367507"/>
                  </a:lnTo>
                  <a:lnTo>
                    <a:pt x="163512" y="359569"/>
                  </a:lnTo>
                  <a:lnTo>
                    <a:pt x="159544" y="351632"/>
                  </a:lnTo>
                  <a:lnTo>
                    <a:pt x="156369" y="343694"/>
                  </a:lnTo>
                  <a:lnTo>
                    <a:pt x="152797" y="335757"/>
                  </a:lnTo>
                  <a:lnTo>
                    <a:pt x="150019" y="327422"/>
                  </a:lnTo>
                  <a:lnTo>
                    <a:pt x="147241" y="318691"/>
                  </a:lnTo>
                  <a:lnTo>
                    <a:pt x="144859" y="310357"/>
                  </a:lnTo>
                  <a:lnTo>
                    <a:pt x="142875" y="316310"/>
                  </a:lnTo>
                  <a:lnTo>
                    <a:pt x="140494" y="320676"/>
                  </a:lnTo>
                  <a:lnTo>
                    <a:pt x="139700" y="322263"/>
                  </a:lnTo>
                  <a:lnTo>
                    <a:pt x="138509" y="323057"/>
                  </a:lnTo>
                  <a:lnTo>
                    <a:pt x="137319" y="323851"/>
                  </a:lnTo>
                  <a:lnTo>
                    <a:pt x="136128" y="324247"/>
                  </a:lnTo>
                  <a:lnTo>
                    <a:pt x="134541" y="323851"/>
                  </a:lnTo>
                  <a:lnTo>
                    <a:pt x="133350" y="323057"/>
                  </a:lnTo>
                  <a:lnTo>
                    <a:pt x="132159" y="321866"/>
                  </a:lnTo>
                  <a:lnTo>
                    <a:pt x="130969" y="319485"/>
                  </a:lnTo>
                  <a:lnTo>
                    <a:pt x="128587" y="314722"/>
                  </a:lnTo>
                  <a:lnTo>
                    <a:pt x="126603" y="308372"/>
                  </a:lnTo>
                  <a:lnTo>
                    <a:pt x="125016" y="300038"/>
                  </a:lnTo>
                  <a:lnTo>
                    <a:pt x="123825" y="290513"/>
                  </a:lnTo>
                  <a:lnTo>
                    <a:pt x="123031" y="280591"/>
                  </a:lnTo>
                  <a:lnTo>
                    <a:pt x="122634" y="269478"/>
                  </a:lnTo>
                  <a:lnTo>
                    <a:pt x="123031" y="259557"/>
                  </a:lnTo>
                  <a:lnTo>
                    <a:pt x="123428" y="250032"/>
                  </a:lnTo>
                  <a:lnTo>
                    <a:pt x="124619" y="241300"/>
                  </a:lnTo>
                  <a:lnTo>
                    <a:pt x="125809" y="233760"/>
                  </a:lnTo>
                  <a:lnTo>
                    <a:pt x="127397" y="227013"/>
                  </a:lnTo>
                  <a:lnTo>
                    <a:pt x="129778" y="221854"/>
                  </a:lnTo>
                  <a:lnTo>
                    <a:pt x="131762" y="217488"/>
                  </a:lnTo>
                  <a:lnTo>
                    <a:pt x="132953" y="216297"/>
                  </a:lnTo>
                  <a:lnTo>
                    <a:pt x="134144" y="215504"/>
                  </a:lnTo>
                  <a:lnTo>
                    <a:pt x="130572" y="211138"/>
                  </a:lnTo>
                  <a:lnTo>
                    <a:pt x="127000" y="207169"/>
                  </a:lnTo>
                  <a:lnTo>
                    <a:pt x="124619" y="202407"/>
                  </a:lnTo>
                  <a:lnTo>
                    <a:pt x="122634" y="197247"/>
                  </a:lnTo>
                  <a:lnTo>
                    <a:pt x="120253" y="192485"/>
                  </a:lnTo>
                  <a:lnTo>
                    <a:pt x="119062" y="186928"/>
                  </a:lnTo>
                  <a:lnTo>
                    <a:pt x="118269" y="181372"/>
                  </a:lnTo>
                  <a:lnTo>
                    <a:pt x="117475" y="175816"/>
                  </a:lnTo>
                  <a:lnTo>
                    <a:pt x="117475" y="170260"/>
                  </a:lnTo>
                  <a:lnTo>
                    <a:pt x="117475" y="164704"/>
                  </a:lnTo>
                  <a:lnTo>
                    <a:pt x="117872" y="158751"/>
                  </a:lnTo>
                  <a:lnTo>
                    <a:pt x="118269" y="152797"/>
                  </a:lnTo>
                  <a:lnTo>
                    <a:pt x="120253" y="140891"/>
                  </a:lnTo>
                  <a:lnTo>
                    <a:pt x="123428" y="129381"/>
                  </a:lnTo>
                  <a:lnTo>
                    <a:pt x="126603" y="118666"/>
                  </a:lnTo>
                  <a:lnTo>
                    <a:pt x="130969" y="107951"/>
                  </a:lnTo>
                  <a:lnTo>
                    <a:pt x="135334" y="98426"/>
                  </a:lnTo>
                  <a:lnTo>
                    <a:pt x="139700" y="90091"/>
                  </a:lnTo>
                  <a:lnTo>
                    <a:pt x="144066" y="82154"/>
                  </a:lnTo>
                  <a:lnTo>
                    <a:pt x="148034" y="76597"/>
                  </a:lnTo>
                  <a:lnTo>
                    <a:pt x="152003" y="72231"/>
                  </a:lnTo>
                  <a:lnTo>
                    <a:pt x="153194" y="70644"/>
                  </a:lnTo>
                  <a:lnTo>
                    <a:pt x="154781" y="69850"/>
                  </a:lnTo>
                  <a:lnTo>
                    <a:pt x="170656" y="61913"/>
                  </a:lnTo>
                  <a:lnTo>
                    <a:pt x="186134" y="55960"/>
                  </a:lnTo>
                  <a:lnTo>
                    <a:pt x="201216" y="50403"/>
                  </a:lnTo>
                  <a:lnTo>
                    <a:pt x="216297" y="46038"/>
                  </a:lnTo>
                  <a:lnTo>
                    <a:pt x="230981" y="42863"/>
                  </a:lnTo>
                  <a:lnTo>
                    <a:pt x="245269" y="40482"/>
                  </a:lnTo>
                  <a:lnTo>
                    <a:pt x="259556" y="38894"/>
                  </a:lnTo>
                  <a:lnTo>
                    <a:pt x="273050" y="38100"/>
                  </a:lnTo>
                  <a:close/>
                  <a:moveTo>
                    <a:pt x="982954" y="0"/>
                  </a:moveTo>
                  <a:lnTo>
                    <a:pt x="988111" y="0"/>
                  </a:lnTo>
                  <a:lnTo>
                    <a:pt x="2043178" y="0"/>
                  </a:lnTo>
                  <a:lnTo>
                    <a:pt x="2049127" y="0"/>
                  </a:lnTo>
                  <a:lnTo>
                    <a:pt x="2054680" y="397"/>
                  </a:lnTo>
                  <a:lnTo>
                    <a:pt x="2060233" y="1191"/>
                  </a:lnTo>
                  <a:lnTo>
                    <a:pt x="2065786" y="1985"/>
                  </a:lnTo>
                  <a:lnTo>
                    <a:pt x="2070942" y="3572"/>
                  </a:lnTo>
                  <a:lnTo>
                    <a:pt x="2076099" y="5160"/>
                  </a:lnTo>
                  <a:lnTo>
                    <a:pt x="2081255" y="6747"/>
                  </a:lnTo>
                  <a:lnTo>
                    <a:pt x="2086411" y="8732"/>
                  </a:lnTo>
                  <a:lnTo>
                    <a:pt x="2091171" y="11113"/>
                  </a:lnTo>
                  <a:lnTo>
                    <a:pt x="2095931" y="13494"/>
                  </a:lnTo>
                  <a:lnTo>
                    <a:pt x="2100691" y="16272"/>
                  </a:lnTo>
                  <a:lnTo>
                    <a:pt x="2105054" y="19050"/>
                  </a:lnTo>
                  <a:lnTo>
                    <a:pt x="2109417" y="21828"/>
                  </a:lnTo>
                  <a:lnTo>
                    <a:pt x="2113780" y="25401"/>
                  </a:lnTo>
                  <a:lnTo>
                    <a:pt x="2121713" y="32544"/>
                  </a:lnTo>
                  <a:lnTo>
                    <a:pt x="2128852" y="40085"/>
                  </a:lnTo>
                  <a:lnTo>
                    <a:pt x="2131629" y="44451"/>
                  </a:lnTo>
                  <a:lnTo>
                    <a:pt x="2135198" y="48816"/>
                  </a:lnTo>
                  <a:lnTo>
                    <a:pt x="2137578" y="53182"/>
                  </a:lnTo>
                  <a:lnTo>
                    <a:pt x="2140751" y="57944"/>
                  </a:lnTo>
                  <a:lnTo>
                    <a:pt x="2143131" y="62707"/>
                  </a:lnTo>
                  <a:lnTo>
                    <a:pt x="2145114" y="67469"/>
                  </a:lnTo>
                  <a:lnTo>
                    <a:pt x="2147494" y="72628"/>
                  </a:lnTo>
                  <a:lnTo>
                    <a:pt x="2149081" y="77788"/>
                  </a:lnTo>
                  <a:lnTo>
                    <a:pt x="2150271" y="82947"/>
                  </a:lnTo>
                  <a:lnTo>
                    <a:pt x="2151461" y="88107"/>
                  </a:lnTo>
                  <a:lnTo>
                    <a:pt x="2152254" y="93663"/>
                  </a:lnTo>
                  <a:lnTo>
                    <a:pt x="2153444" y="99219"/>
                  </a:lnTo>
                  <a:lnTo>
                    <a:pt x="2153841" y="105172"/>
                  </a:lnTo>
                  <a:lnTo>
                    <a:pt x="2154237" y="110332"/>
                  </a:lnTo>
                  <a:lnTo>
                    <a:pt x="2154237" y="758032"/>
                  </a:lnTo>
                  <a:lnTo>
                    <a:pt x="2153841" y="763588"/>
                  </a:lnTo>
                  <a:lnTo>
                    <a:pt x="2153444" y="769144"/>
                  </a:lnTo>
                  <a:lnTo>
                    <a:pt x="2152254" y="775097"/>
                  </a:lnTo>
                  <a:lnTo>
                    <a:pt x="2151461" y="779860"/>
                  </a:lnTo>
                  <a:lnTo>
                    <a:pt x="2150271" y="785416"/>
                  </a:lnTo>
                  <a:lnTo>
                    <a:pt x="2149081" y="790972"/>
                  </a:lnTo>
                  <a:lnTo>
                    <a:pt x="2147494" y="796132"/>
                  </a:lnTo>
                  <a:lnTo>
                    <a:pt x="2145114" y="800894"/>
                  </a:lnTo>
                  <a:lnTo>
                    <a:pt x="2143131" y="805657"/>
                  </a:lnTo>
                  <a:lnTo>
                    <a:pt x="2140751" y="810816"/>
                  </a:lnTo>
                  <a:lnTo>
                    <a:pt x="2137578" y="815579"/>
                  </a:lnTo>
                  <a:lnTo>
                    <a:pt x="2135198" y="819547"/>
                  </a:lnTo>
                  <a:lnTo>
                    <a:pt x="2131629" y="824310"/>
                  </a:lnTo>
                  <a:lnTo>
                    <a:pt x="2128852" y="827882"/>
                  </a:lnTo>
                  <a:lnTo>
                    <a:pt x="2124886" y="832247"/>
                  </a:lnTo>
                  <a:lnTo>
                    <a:pt x="2121713" y="836216"/>
                  </a:lnTo>
                  <a:lnTo>
                    <a:pt x="2117350" y="839788"/>
                  </a:lnTo>
                  <a:lnTo>
                    <a:pt x="2113780" y="843360"/>
                  </a:lnTo>
                  <a:lnTo>
                    <a:pt x="2109417" y="846535"/>
                  </a:lnTo>
                  <a:lnTo>
                    <a:pt x="2105054" y="849710"/>
                  </a:lnTo>
                  <a:lnTo>
                    <a:pt x="2100691" y="852488"/>
                  </a:lnTo>
                  <a:lnTo>
                    <a:pt x="2095931" y="854869"/>
                  </a:lnTo>
                  <a:lnTo>
                    <a:pt x="2091171" y="857647"/>
                  </a:lnTo>
                  <a:lnTo>
                    <a:pt x="2086411" y="859632"/>
                  </a:lnTo>
                  <a:lnTo>
                    <a:pt x="2081255" y="861616"/>
                  </a:lnTo>
                  <a:lnTo>
                    <a:pt x="2076099" y="863601"/>
                  </a:lnTo>
                  <a:lnTo>
                    <a:pt x="2070942" y="865188"/>
                  </a:lnTo>
                  <a:lnTo>
                    <a:pt x="2065786" y="866379"/>
                  </a:lnTo>
                  <a:lnTo>
                    <a:pt x="2060233" y="867172"/>
                  </a:lnTo>
                  <a:lnTo>
                    <a:pt x="2054680" y="867966"/>
                  </a:lnTo>
                  <a:lnTo>
                    <a:pt x="2049127" y="868363"/>
                  </a:lnTo>
                  <a:lnTo>
                    <a:pt x="2043178" y="868363"/>
                  </a:lnTo>
                  <a:lnTo>
                    <a:pt x="988111" y="868363"/>
                  </a:lnTo>
                  <a:lnTo>
                    <a:pt x="982954" y="868363"/>
                  </a:lnTo>
                  <a:lnTo>
                    <a:pt x="977401" y="867966"/>
                  </a:lnTo>
                  <a:lnTo>
                    <a:pt x="971452" y="867172"/>
                  </a:lnTo>
                  <a:lnTo>
                    <a:pt x="966295" y="866379"/>
                  </a:lnTo>
                  <a:lnTo>
                    <a:pt x="960742" y="865188"/>
                  </a:lnTo>
                  <a:lnTo>
                    <a:pt x="955586" y="863601"/>
                  </a:lnTo>
                  <a:lnTo>
                    <a:pt x="950430" y="861616"/>
                  </a:lnTo>
                  <a:lnTo>
                    <a:pt x="945273" y="859632"/>
                  </a:lnTo>
                  <a:lnTo>
                    <a:pt x="940514" y="857647"/>
                  </a:lnTo>
                  <a:lnTo>
                    <a:pt x="935754" y="854869"/>
                  </a:lnTo>
                  <a:lnTo>
                    <a:pt x="930994" y="852488"/>
                  </a:lnTo>
                  <a:lnTo>
                    <a:pt x="926631" y="849710"/>
                  </a:lnTo>
                  <a:lnTo>
                    <a:pt x="922268" y="846535"/>
                  </a:lnTo>
                  <a:lnTo>
                    <a:pt x="918302" y="843360"/>
                  </a:lnTo>
                  <a:lnTo>
                    <a:pt x="913939" y="839788"/>
                  </a:lnTo>
                  <a:lnTo>
                    <a:pt x="910369" y="836216"/>
                  </a:lnTo>
                  <a:lnTo>
                    <a:pt x="906402" y="832247"/>
                  </a:lnTo>
                  <a:lnTo>
                    <a:pt x="903229" y="827882"/>
                  </a:lnTo>
                  <a:lnTo>
                    <a:pt x="899659" y="824310"/>
                  </a:lnTo>
                  <a:lnTo>
                    <a:pt x="896883" y="819547"/>
                  </a:lnTo>
                  <a:lnTo>
                    <a:pt x="893710" y="815579"/>
                  </a:lnTo>
                  <a:lnTo>
                    <a:pt x="891330" y="810816"/>
                  </a:lnTo>
                  <a:lnTo>
                    <a:pt x="888950" y="805657"/>
                  </a:lnTo>
                  <a:lnTo>
                    <a:pt x="886570" y="800894"/>
                  </a:lnTo>
                  <a:lnTo>
                    <a:pt x="884587" y="796132"/>
                  </a:lnTo>
                  <a:lnTo>
                    <a:pt x="883001" y="790972"/>
                  </a:lnTo>
                  <a:lnTo>
                    <a:pt x="881414" y="785416"/>
                  </a:lnTo>
                  <a:lnTo>
                    <a:pt x="879827" y="779860"/>
                  </a:lnTo>
                  <a:lnTo>
                    <a:pt x="879034" y="775097"/>
                  </a:lnTo>
                  <a:lnTo>
                    <a:pt x="878241" y="769144"/>
                  </a:lnTo>
                  <a:lnTo>
                    <a:pt x="877844" y="763588"/>
                  </a:lnTo>
                  <a:lnTo>
                    <a:pt x="877844" y="758032"/>
                  </a:lnTo>
                  <a:lnTo>
                    <a:pt x="877844" y="696913"/>
                  </a:lnTo>
                  <a:lnTo>
                    <a:pt x="833420" y="723504"/>
                  </a:lnTo>
                  <a:lnTo>
                    <a:pt x="804862" y="676672"/>
                  </a:lnTo>
                  <a:lnTo>
                    <a:pt x="877844" y="633413"/>
                  </a:lnTo>
                  <a:lnTo>
                    <a:pt x="877844" y="110332"/>
                  </a:lnTo>
                  <a:lnTo>
                    <a:pt x="877844" y="105172"/>
                  </a:lnTo>
                  <a:lnTo>
                    <a:pt x="878241" y="99219"/>
                  </a:lnTo>
                  <a:lnTo>
                    <a:pt x="879034" y="93663"/>
                  </a:lnTo>
                  <a:lnTo>
                    <a:pt x="879827" y="88107"/>
                  </a:lnTo>
                  <a:lnTo>
                    <a:pt x="881414" y="82947"/>
                  </a:lnTo>
                  <a:lnTo>
                    <a:pt x="883001" y="77788"/>
                  </a:lnTo>
                  <a:lnTo>
                    <a:pt x="884587" y="72628"/>
                  </a:lnTo>
                  <a:lnTo>
                    <a:pt x="886570" y="67469"/>
                  </a:lnTo>
                  <a:lnTo>
                    <a:pt x="888950" y="62707"/>
                  </a:lnTo>
                  <a:lnTo>
                    <a:pt x="891330" y="57944"/>
                  </a:lnTo>
                  <a:lnTo>
                    <a:pt x="893710" y="53182"/>
                  </a:lnTo>
                  <a:lnTo>
                    <a:pt x="896883" y="48816"/>
                  </a:lnTo>
                  <a:lnTo>
                    <a:pt x="899659" y="44451"/>
                  </a:lnTo>
                  <a:lnTo>
                    <a:pt x="903229" y="40085"/>
                  </a:lnTo>
                  <a:lnTo>
                    <a:pt x="910369" y="32544"/>
                  </a:lnTo>
                  <a:lnTo>
                    <a:pt x="918302" y="25401"/>
                  </a:lnTo>
                  <a:lnTo>
                    <a:pt x="922268" y="21828"/>
                  </a:lnTo>
                  <a:lnTo>
                    <a:pt x="926631" y="19050"/>
                  </a:lnTo>
                  <a:lnTo>
                    <a:pt x="930994" y="16272"/>
                  </a:lnTo>
                  <a:lnTo>
                    <a:pt x="935754" y="13494"/>
                  </a:lnTo>
                  <a:lnTo>
                    <a:pt x="940514" y="11113"/>
                  </a:lnTo>
                  <a:lnTo>
                    <a:pt x="945273" y="8732"/>
                  </a:lnTo>
                  <a:lnTo>
                    <a:pt x="950430" y="6747"/>
                  </a:lnTo>
                  <a:lnTo>
                    <a:pt x="955586" y="5160"/>
                  </a:lnTo>
                  <a:lnTo>
                    <a:pt x="960742" y="3572"/>
                  </a:lnTo>
                  <a:lnTo>
                    <a:pt x="966295" y="1985"/>
                  </a:lnTo>
                  <a:lnTo>
                    <a:pt x="971452" y="1191"/>
                  </a:lnTo>
                  <a:lnTo>
                    <a:pt x="977401" y="397"/>
                  </a:lnTo>
                  <a:lnTo>
                    <a:pt x="982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426018" y="1139382"/>
            <a:ext cx="1533525" cy="2404745"/>
            <a:chOff x="8568023" y="1519176"/>
            <a:chExt cx="2044700" cy="3206326"/>
          </a:xfrm>
        </p:grpSpPr>
        <p:sp>
          <p:nvSpPr>
            <p:cNvPr id="41" name="圆角矩形 40"/>
            <p:cNvSpPr/>
            <p:nvPr/>
          </p:nvSpPr>
          <p:spPr>
            <a:xfrm>
              <a:off x="8568023" y="1519176"/>
              <a:ext cx="2044700" cy="3206326"/>
            </a:xfrm>
            <a:prstGeom prst="round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8835139" y="1701002"/>
              <a:ext cx="1510486" cy="1510484"/>
            </a:xfrm>
            <a:prstGeom prst="ellipse">
              <a:avLst/>
            </a:prstGeom>
            <a:solidFill>
              <a:schemeClr val="accent4"/>
            </a:solidFill>
            <a:ln w="14288" cap="flat">
              <a:noFill/>
              <a:prstDash val="solid"/>
              <a:miter lim="800000"/>
            </a:ln>
            <a:effectLst>
              <a:innerShdw blurRad="88900" dist="635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8978387" y="1836279"/>
              <a:ext cx="1223990" cy="122399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8946305" y="1804197"/>
              <a:ext cx="1288155" cy="1288153"/>
            </a:xfrm>
            <a:prstGeom prst="ellipse">
              <a:avLst/>
            </a:prstGeom>
            <a:noFill/>
            <a:ln>
              <a:noFill/>
            </a:ln>
            <a:effectLst>
              <a:innerShdw blurRad="889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3000" dirty="0">
                <a:solidFill>
                  <a:srgbClr val="0087C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9193375" y="4012015"/>
              <a:ext cx="729260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6" name="组合 45"/>
            <p:cNvGrpSpPr/>
            <p:nvPr/>
          </p:nvGrpSpPr>
          <p:grpSpPr>
            <a:xfrm>
              <a:off x="8683153" y="3840498"/>
              <a:ext cx="1739106" cy="70808"/>
              <a:chOff x="2787659" y="4391463"/>
              <a:chExt cx="6231582" cy="17512"/>
            </a:xfrm>
          </p:grpSpPr>
          <p:cxnSp>
            <p:nvCxnSpPr>
              <p:cNvPr id="50" name="直接连接符 49"/>
              <p:cNvCxnSpPr/>
              <p:nvPr/>
            </p:nvCxnSpPr>
            <p:spPr>
              <a:xfrm>
                <a:off x="2787659" y="4391463"/>
                <a:ext cx="5955507" cy="0"/>
              </a:xfrm>
              <a:prstGeom prst="lin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/>
            </p:nvCxnSpPr>
            <p:spPr>
              <a:xfrm>
                <a:off x="3063734" y="4408975"/>
                <a:ext cx="5955507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矩形 46"/>
            <p:cNvSpPr/>
            <p:nvPr/>
          </p:nvSpPr>
          <p:spPr>
            <a:xfrm>
              <a:off x="8706462" y="3364468"/>
              <a:ext cx="1767840" cy="4292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accent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数据配置中心</a:t>
              </a:r>
              <a:endParaRPr lang="zh-CN" altLang="en-US" sz="15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KSO_Shape"/>
            <p:cNvSpPr/>
            <p:nvPr/>
          </p:nvSpPr>
          <p:spPr bwMode="auto">
            <a:xfrm>
              <a:off x="9258256" y="2172770"/>
              <a:ext cx="664252" cy="463922"/>
            </a:xfrm>
            <a:custGeom>
              <a:avLst/>
              <a:gdLst>
                <a:gd name="T0" fmla="*/ 1391139 w 4254"/>
                <a:gd name="T1" fmla="*/ 144776 h 2969"/>
                <a:gd name="T2" fmla="*/ 1364476 w 4254"/>
                <a:gd name="T3" fmla="*/ 0 h 2969"/>
                <a:gd name="T4" fmla="*/ 501944 w 4254"/>
                <a:gd name="T5" fmla="*/ 622705 h 2969"/>
                <a:gd name="T6" fmla="*/ 0 w 4254"/>
                <a:gd name="T7" fmla="*/ 1256840 h 2969"/>
                <a:gd name="T8" fmla="*/ 717366 w 4254"/>
                <a:gd name="T9" fmla="*/ 622705 h 2969"/>
                <a:gd name="T10" fmla="*/ 1335697 w 4254"/>
                <a:gd name="T11" fmla="*/ 496979 h 2969"/>
                <a:gd name="T12" fmla="*/ 1495252 w 4254"/>
                <a:gd name="T13" fmla="*/ 496979 h 2969"/>
                <a:gd name="T14" fmla="*/ 422378 w 4254"/>
                <a:gd name="T15" fmla="*/ 679853 h 2969"/>
                <a:gd name="T16" fmla="*/ 2116 w 4254"/>
                <a:gd name="T17" fmla="*/ 710756 h 2969"/>
                <a:gd name="T18" fmla="*/ 33435 w 4254"/>
                <a:gd name="T19" fmla="*/ 380566 h 2969"/>
                <a:gd name="T20" fmla="*/ 360587 w 4254"/>
                <a:gd name="T21" fmla="*/ 648951 h 2969"/>
                <a:gd name="T22" fmla="*/ 360587 w 4254"/>
                <a:gd name="T23" fmla="*/ 546084 h 2969"/>
                <a:gd name="T24" fmla="*/ 86761 w 4254"/>
                <a:gd name="T25" fmla="*/ 442794 h 2969"/>
                <a:gd name="T26" fmla="*/ 64330 w 4254"/>
                <a:gd name="T27" fmla="*/ 442794 h 2969"/>
                <a:gd name="T28" fmla="*/ 155747 w 4254"/>
                <a:gd name="T29" fmla="*/ 442794 h 2969"/>
                <a:gd name="T30" fmla="*/ 188335 w 4254"/>
                <a:gd name="T31" fmla="*/ 442794 h 2969"/>
                <a:gd name="T32" fmla="*/ 64330 w 4254"/>
                <a:gd name="T33" fmla="*/ 581643 h 2969"/>
                <a:gd name="T34" fmla="*/ 391483 w 4254"/>
                <a:gd name="T35" fmla="*/ 761131 h 2969"/>
                <a:gd name="T36" fmla="*/ 422378 w 4254"/>
                <a:gd name="T37" fmla="*/ 1091321 h 2969"/>
                <a:gd name="T38" fmla="*/ 2116 w 4254"/>
                <a:gd name="T39" fmla="*/ 1060419 h 2969"/>
                <a:gd name="T40" fmla="*/ 391483 w 4254"/>
                <a:gd name="T41" fmla="*/ 761131 h 2969"/>
                <a:gd name="T42" fmla="*/ 325883 w 4254"/>
                <a:gd name="T43" fmla="*/ 1029093 h 2969"/>
                <a:gd name="T44" fmla="*/ 325883 w 4254"/>
                <a:gd name="T45" fmla="*/ 822936 h 2969"/>
                <a:gd name="T46" fmla="*/ 155323 w 4254"/>
                <a:gd name="T47" fmla="*/ 1029093 h 2969"/>
                <a:gd name="T48" fmla="*/ 86761 w 4254"/>
                <a:gd name="T49" fmla="*/ 822936 h 2969"/>
                <a:gd name="T50" fmla="*/ 224309 w 4254"/>
                <a:gd name="T51" fmla="*/ 1029093 h 2969"/>
                <a:gd name="T52" fmla="*/ 224732 w 4254"/>
                <a:gd name="T53" fmla="*/ 822936 h 2969"/>
                <a:gd name="T54" fmla="*/ 86761 w 4254"/>
                <a:gd name="T55" fmla="*/ 1029093 h 2969"/>
                <a:gd name="T56" fmla="*/ 1288295 w 4254"/>
                <a:gd name="T57" fmla="*/ 761131 h 2969"/>
                <a:gd name="T58" fmla="*/ 1257400 w 4254"/>
                <a:gd name="T59" fmla="*/ 1091321 h 2969"/>
                <a:gd name="T60" fmla="*/ 868033 w 4254"/>
                <a:gd name="T61" fmla="*/ 792034 h 2969"/>
                <a:gd name="T62" fmla="*/ 1159212 w 4254"/>
                <a:gd name="T63" fmla="*/ 822936 h 2969"/>
                <a:gd name="T64" fmla="*/ 1123238 w 4254"/>
                <a:gd name="T65" fmla="*/ 822936 h 2969"/>
                <a:gd name="T66" fmla="*/ 1226505 w 4254"/>
                <a:gd name="T67" fmla="*/ 822936 h 2969"/>
                <a:gd name="T68" fmla="*/ 985267 w 4254"/>
                <a:gd name="T69" fmla="*/ 1029093 h 2969"/>
                <a:gd name="T70" fmla="*/ 1053829 w 4254"/>
                <a:gd name="T71" fmla="*/ 1029093 h 2969"/>
                <a:gd name="T72" fmla="*/ 1053829 w 4254"/>
                <a:gd name="T73" fmla="*/ 1029093 h 2969"/>
                <a:gd name="T74" fmla="*/ 1159212 w 4254"/>
                <a:gd name="T75" fmla="*/ 1029093 h 2969"/>
                <a:gd name="T76" fmla="*/ 930247 w 4254"/>
                <a:gd name="T77" fmla="*/ 1029093 h 2969"/>
                <a:gd name="T78" fmla="*/ 1799551 w 4254"/>
                <a:gd name="T79" fmla="*/ 792034 h 2969"/>
                <a:gd name="T80" fmla="*/ 1410184 w 4254"/>
                <a:gd name="T81" fmla="*/ 1091321 h 2969"/>
                <a:gd name="T82" fmla="*/ 1379289 w 4254"/>
                <a:gd name="T83" fmla="*/ 761131 h 2969"/>
                <a:gd name="T84" fmla="*/ 1737337 w 4254"/>
                <a:gd name="T85" fmla="*/ 1024013 h 2969"/>
                <a:gd name="T86" fmla="*/ 1670467 w 4254"/>
                <a:gd name="T87" fmla="*/ 822936 h 2969"/>
                <a:gd name="T88" fmla="*/ 1737337 w 4254"/>
                <a:gd name="T89" fmla="*/ 926650 h 2969"/>
                <a:gd name="T90" fmla="*/ 1441079 w 4254"/>
                <a:gd name="T91" fmla="*/ 864421 h 2969"/>
                <a:gd name="T92" fmla="*/ 1496099 w 4254"/>
                <a:gd name="T93" fmla="*/ 822936 h 2969"/>
                <a:gd name="T94" fmla="*/ 1634070 w 4254"/>
                <a:gd name="T95" fmla="*/ 1029093 h 2969"/>
                <a:gd name="T96" fmla="*/ 1634070 w 4254"/>
                <a:gd name="T97" fmla="*/ 1029093 h 2969"/>
                <a:gd name="T98" fmla="*/ 1441079 w 4254"/>
                <a:gd name="T99" fmla="*/ 962209 h 2969"/>
                <a:gd name="T100" fmla="*/ 1087687 w 4254"/>
                <a:gd name="T101" fmla="*/ 251876 h 2969"/>
                <a:gd name="T102" fmla="*/ 963259 w 4254"/>
                <a:gd name="T103" fmla="*/ 325111 h 2969"/>
                <a:gd name="T104" fmla="*/ 838408 w 4254"/>
                <a:gd name="T105" fmla="*/ 368713 h 2969"/>
                <a:gd name="T106" fmla="*/ 770692 w 4254"/>
                <a:gd name="T107" fmla="*/ 356013 h 2969"/>
                <a:gd name="T108" fmla="*/ 877768 w 4254"/>
                <a:gd name="T109" fmla="*/ 316221 h 2969"/>
                <a:gd name="T110" fmla="*/ 1001772 w 4254"/>
                <a:gd name="T111" fmla="*/ 248066 h 2969"/>
                <a:gd name="T112" fmla="*/ 1156249 w 4254"/>
                <a:gd name="T113" fmla="*/ 184145 h 2969"/>
                <a:gd name="T114" fmla="*/ 1184605 w 4254"/>
                <a:gd name="T115" fmla="*/ 159592 h 2969"/>
                <a:gd name="T116" fmla="*/ 1325116 w 4254"/>
                <a:gd name="T117" fmla="*/ 97364 h 2969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4254" h="2969">
                  <a:moveTo>
                    <a:pt x="3533" y="1174"/>
                  </a:moveTo>
                  <a:cubicBezTo>
                    <a:pt x="3237" y="1174"/>
                    <a:pt x="3237" y="1174"/>
                    <a:pt x="3237" y="1174"/>
                  </a:cubicBezTo>
                  <a:cubicBezTo>
                    <a:pt x="3237" y="374"/>
                    <a:pt x="3237" y="374"/>
                    <a:pt x="3237" y="374"/>
                  </a:cubicBezTo>
                  <a:cubicBezTo>
                    <a:pt x="3287" y="342"/>
                    <a:pt x="3287" y="342"/>
                    <a:pt x="3287" y="342"/>
                  </a:cubicBezTo>
                  <a:cubicBezTo>
                    <a:pt x="3348" y="303"/>
                    <a:pt x="3348" y="303"/>
                    <a:pt x="3348" y="303"/>
                  </a:cubicBezTo>
                  <a:cubicBezTo>
                    <a:pt x="3321" y="237"/>
                    <a:pt x="3321" y="237"/>
                    <a:pt x="3321" y="237"/>
                  </a:cubicBezTo>
                  <a:cubicBezTo>
                    <a:pt x="3258" y="82"/>
                    <a:pt x="3258" y="82"/>
                    <a:pt x="3258" y="82"/>
                  </a:cubicBezTo>
                  <a:cubicBezTo>
                    <a:pt x="3224" y="0"/>
                    <a:pt x="3224" y="0"/>
                    <a:pt x="3224" y="0"/>
                  </a:cubicBezTo>
                  <a:cubicBezTo>
                    <a:pt x="3143" y="36"/>
                    <a:pt x="3143" y="36"/>
                    <a:pt x="3143" y="36"/>
                  </a:cubicBezTo>
                  <a:cubicBezTo>
                    <a:pt x="1402" y="807"/>
                    <a:pt x="1402" y="807"/>
                    <a:pt x="1402" y="807"/>
                  </a:cubicBezTo>
                  <a:cubicBezTo>
                    <a:pt x="1186" y="807"/>
                    <a:pt x="1186" y="807"/>
                    <a:pt x="1186" y="807"/>
                  </a:cubicBezTo>
                  <a:cubicBezTo>
                    <a:pt x="1186" y="1471"/>
                    <a:pt x="1186" y="1471"/>
                    <a:pt x="1186" y="1471"/>
                  </a:cubicBezTo>
                  <a:cubicBezTo>
                    <a:pt x="1301" y="1471"/>
                    <a:pt x="1301" y="1471"/>
                    <a:pt x="1301" y="1471"/>
                  </a:cubicBezTo>
                  <a:cubicBezTo>
                    <a:pt x="1301" y="2697"/>
                    <a:pt x="1301" y="2697"/>
                    <a:pt x="1301" y="2697"/>
                  </a:cubicBezTo>
                  <a:cubicBezTo>
                    <a:pt x="0" y="2697"/>
                    <a:pt x="0" y="2697"/>
                    <a:pt x="0" y="2697"/>
                  </a:cubicBezTo>
                  <a:cubicBezTo>
                    <a:pt x="0" y="2969"/>
                    <a:pt x="0" y="2969"/>
                    <a:pt x="0" y="2969"/>
                  </a:cubicBezTo>
                  <a:cubicBezTo>
                    <a:pt x="4254" y="2969"/>
                    <a:pt x="4254" y="2969"/>
                    <a:pt x="4254" y="2969"/>
                  </a:cubicBezTo>
                  <a:cubicBezTo>
                    <a:pt x="4254" y="2697"/>
                    <a:pt x="4254" y="2697"/>
                    <a:pt x="4254" y="2697"/>
                  </a:cubicBezTo>
                  <a:cubicBezTo>
                    <a:pt x="1695" y="2697"/>
                    <a:pt x="1695" y="2697"/>
                    <a:pt x="1695" y="2697"/>
                  </a:cubicBezTo>
                  <a:cubicBezTo>
                    <a:pt x="1695" y="1471"/>
                    <a:pt x="1695" y="1471"/>
                    <a:pt x="1695" y="1471"/>
                  </a:cubicBezTo>
                  <a:cubicBezTo>
                    <a:pt x="1821" y="1471"/>
                    <a:pt x="1821" y="1471"/>
                    <a:pt x="1821" y="1471"/>
                  </a:cubicBezTo>
                  <a:cubicBezTo>
                    <a:pt x="1821" y="1278"/>
                    <a:pt x="1821" y="1278"/>
                    <a:pt x="1821" y="1278"/>
                  </a:cubicBezTo>
                  <a:cubicBezTo>
                    <a:pt x="3156" y="426"/>
                    <a:pt x="3156" y="426"/>
                    <a:pt x="3156" y="426"/>
                  </a:cubicBezTo>
                  <a:cubicBezTo>
                    <a:pt x="3156" y="1174"/>
                    <a:pt x="3156" y="1174"/>
                    <a:pt x="3156" y="1174"/>
                  </a:cubicBezTo>
                  <a:cubicBezTo>
                    <a:pt x="2855" y="1174"/>
                    <a:pt x="2855" y="1174"/>
                    <a:pt x="2855" y="1174"/>
                  </a:cubicBezTo>
                  <a:cubicBezTo>
                    <a:pt x="2855" y="1662"/>
                    <a:pt x="2855" y="1662"/>
                    <a:pt x="2855" y="1662"/>
                  </a:cubicBezTo>
                  <a:cubicBezTo>
                    <a:pt x="3533" y="1662"/>
                    <a:pt x="3533" y="1662"/>
                    <a:pt x="3533" y="1662"/>
                  </a:cubicBezTo>
                  <a:cubicBezTo>
                    <a:pt x="3533" y="1174"/>
                    <a:pt x="3533" y="1174"/>
                    <a:pt x="3533" y="1174"/>
                  </a:cubicBezTo>
                  <a:close/>
                  <a:moveTo>
                    <a:pt x="925" y="899"/>
                  </a:moveTo>
                  <a:cubicBezTo>
                    <a:pt x="998" y="899"/>
                    <a:pt x="998" y="899"/>
                    <a:pt x="998" y="899"/>
                  </a:cubicBezTo>
                  <a:cubicBezTo>
                    <a:pt x="998" y="972"/>
                    <a:pt x="998" y="972"/>
                    <a:pt x="998" y="972"/>
                  </a:cubicBezTo>
                  <a:cubicBezTo>
                    <a:pt x="998" y="1606"/>
                    <a:pt x="998" y="1606"/>
                    <a:pt x="998" y="1606"/>
                  </a:cubicBezTo>
                  <a:cubicBezTo>
                    <a:pt x="998" y="1679"/>
                    <a:pt x="998" y="1679"/>
                    <a:pt x="998" y="1679"/>
                  </a:cubicBezTo>
                  <a:cubicBezTo>
                    <a:pt x="925" y="1679"/>
                    <a:pt x="925" y="1679"/>
                    <a:pt x="925" y="1679"/>
                  </a:cubicBezTo>
                  <a:cubicBezTo>
                    <a:pt x="79" y="1679"/>
                    <a:pt x="79" y="1679"/>
                    <a:pt x="79" y="1679"/>
                  </a:cubicBezTo>
                  <a:cubicBezTo>
                    <a:pt x="5" y="1679"/>
                    <a:pt x="5" y="1679"/>
                    <a:pt x="5" y="1679"/>
                  </a:cubicBezTo>
                  <a:cubicBezTo>
                    <a:pt x="5" y="1606"/>
                    <a:pt x="5" y="1606"/>
                    <a:pt x="5" y="1606"/>
                  </a:cubicBezTo>
                  <a:cubicBezTo>
                    <a:pt x="5" y="972"/>
                    <a:pt x="5" y="972"/>
                    <a:pt x="5" y="972"/>
                  </a:cubicBezTo>
                  <a:cubicBezTo>
                    <a:pt x="5" y="899"/>
                    <a:pt x="5" y="899"/>
                    <a:pt x="5" y="899"/>
                  </a:cubicBezTo>
                  <a:cubicBezTo>
                    <a:pt x="79" y="899"/>
                    <a:pt x="79" y="899"/>
                    <a:pt x="79" y="899"/>
                  </a:cubicBezTo>
                  <a:cubicBezTo>
                    <a:pt x="925" y="899"/>
                    <a:pt x="925" y="899"/>
                    <a:pt x="925" y="899"/>
                  </a:cubicBezTo>
                  <a:close/>
                  <a:moveTo>
                    <a:pt x="693" y="1046"/>
                  </a:moveTo>
                  <a:cubicBezTo>
                    <a:pt x="852" y="1521"/>
                    <a:pt x="852" y="1521"/>
                    <a:pt x="852" y="1521"/>
                  </a:cubicBezTo>
                  <a:cubicBezTo>
                    <a:pt x="852" y="1533"/>
                    <a:pt x="852" y="1533"/>
                    <a:pt x="852" y="1533"/>
                  </a:cubicBezTo>
                  <a:cubicBezTo>
                    <a:pt x="770" y="1533"/>
                    <a:pt x="770" y="1533"/>
                    <a:pt x="770" y="1533"/>
                  </a:cubicBezTo>
                  <a:cubicBezTo>
                    <a:pt x="608" y="1046"/>
                    <a:pt x="608" y="1046"/>
                    <a:pt x="608" y="1046"/>
                  </a:cubicBezTo>
                  <a:cubicBezTo>
                    <a:pt x="693" y="1046"/>
                    <a:pt x="693" y="1046"/>
                    <a:pt x="693" y="1046"/>
                  </a:cubicBezTo>
                  <a:close/>
                  <a:moveTo>
                    <a:pt x="852" y="1290"/>
                  </a:moveTo>
                  <a:cubicBezTo>
                    <a:pt x="770" y="1046"/>
                    <a:pt x="770" y="1046"/>
                    <a:pt x="770" y="1046"/>
                  </a:cubicBezTo>
                  <a:cubicBezTo>
                    <a:pt x="852" y="1046"/>
                    <a:pt x="852" y="1046"/>
                    <a:pt x="852" y="1046"/>
                  </a:cubicBezTo>
                  <a:cubicBezTo>
                    <a:pt x="852" y="1290"/>
                    <a:pt x="852" y="1290"/>
                    <a:pt x="852" y="1290"/>
                  </a:cubicBezTo>
                  <a:close/>
                  <a:moveTo>
                    <a:pt x="205" y="1046"/>
                  </a:moveTo>
                  <a:cubicBezTo>
                    <a:pt x="367" y="1533"/>
                    <a:pt x="367" y="1533"/>
                    <a:pt x="367" y="1533"/>
                  </a:cubicBezTo>
                  <a:cubicBezTo>
                    <a:pt x="281" y="1533"/>
                    <a:pt x="281" y="1533"/>
                    <a:pt x="281" y="1533"/>
                  </a:cubicBezTo>
                  <a:cubicBezTo>
                    <a:pt x="152" y="1143"/>
                    <a:pt x="152" y="1143"/>
                    <a:pt x="152" y="1143"/>
                  </a:cubicBezTo>
                  <a:cubicBezTo>
                    <a:pt x="152" y="1046"/>
                    <a:pt x="152" y="1046"/>
                    <a:pt x="152" y="1046"/>
                  </a:cubicBezTo>
                  <a:cubicBezTo>
                    <a:pt x="205" y="1046"/>
                    <a:pt x="205" y="1046"/>
                    <a:pt x="205" y="1046"/>
                  </a:cubicBezTo>
                  <a:close/>
                  <a:moveTo>
                    <a:pt x="444" y="1533"/>
                  </a:moveTo>
                  <a:cubicBezTo>
                    <a:pt x="282" y="1046"/>
                    <a:pt x="282" y="1046"/>
                    <a:pt x="282" y="1046"/>
                  </a:cubicBezTo>
                  <a:cubicBezTo>
                    <a:pt x="368" y="1046"/>
                    <a:pt x="368" y="1046"/>
                    <a:pt x="368" y="1046"/>
                  </a:cubicBezTo>
                  <a:cubicBezTo>
                    <a:pt x="530" y="1533"/>
                    <a:pt x="530" y="1533"/>
                    <a:pt x="530" y="1533"/>
                  </a:cubicBezTo>
                  <a:cubicBezTo>
                    <a:pt x="444" y="1533"/>
                    <a:pt x="444" y="1533"/>
                    <a:pt x="444" y="1533"/>
                  </a:cubicBezTo>
                  <a:close/>
                  <a:moveTo>
                    <a:pt x="607" y="1533"/>
                  </a:moveTo>
                  <a:cubicBezTo>
                    <a:pt x="445" y="1046"/>
                    <a:pt x="445" y="1046"/>
                    <a:pt x="445" y="1046"/>
                  </a:cubicBezTo>
                  <a:cubicBezTo>
                    <a:pt x="531" y="1046"/>
                    <a:pt x="531" y="1046"/>
                    <a:pt x="531" y="1046"/>
                  </a:cubicBezTo>
                  <a:cubicBezTo>
                    <a:pt x="693" y="1533"/>
                    <a:pt x="693" y="1533"/>
                    <a:pt x="693" y="1533"/>
                  </a:cubicBezTo>
                  <a:cubicBezTo>
                    <a:pt x="607" y="1533"/>
                    <a:pt x="607" y="1533"/>
                    <a:pt x="607" y="1533"/>
                  </a:cubicBezTo>
                  <a:close/>
                  <a:moveTo>
                    <a:pt x="152" y="1374"/>
                  </a:moveTo>
                  <a:cubicBezTo>
                    <a:pt x="205" y="1533"/>
                    <a:pt x="205" y="1533"/>
                    <a:pt x="205" y="1533"/>
                  </a:cubicBezTo>
                  <a:cubicBezTo>
                    <a:pt x="152" y="1533"/>
                    <a:pt x="152" y="1533"/>
                    <a:pt x="152" y="1533"/>
                  </a:cubicBezTo>
                  <a:cubicBezTo>
                    <a:pt x="152" y="1374"/>
                    <a:pt x="152" y="1374"/>
                    <a:pt x="152" y="1374"/>
                  </a:cubicBezTo>
                  <a:close/>
                  <a:moveTo>
                    <a:pt x="925" y="1798"/>
                  </a:moveTo>
                  <a:cubicBezTo>
                    <a:pt x="998" y="1798"/>
                    <a:pt x="998" y="1798"/>
                    <a:pt x="998" y="1798"/>
                  </a:cubicBezTo>
                  <a:cubicBezTo>
                    <a:pt x="998" y="1871"/>
                    <a:pt x="998" y="1871"/>
                    <a:pt x="998" y="1871"/>
                  </a:cubicBezTo>
                  <a:cubicBezTo>
                    <a:pt x="998" y="2505"/>
                    <a:pt x="998" y="2505"/>
                    <a:pt x="998" y="2505"/>
                  </a:cubicBezTo>
                  <a:cubicBezTo>
                    <a:pt x="998" y="2578"/>
                    <a:pt x="998" y="2578"/>
                    <a:pt x="998" y="2578"/>
                  </a:cubicBezTo>
                  <a:cubicBezTo>
                    <a:pt x="925" y="2578"/>
                    <a:pt x="925" y="2578"/>
                    <a:pt x="925" y="2578"/>
                  </a:cubicBezTo>
                  <a:cubicBezTo>
                    <a:pt x="79" y="2578"/>
                    <a:pt x="79" y="2578"/>
                    <a:pt x="79" y="2578"/>
                  </a:cubicBezTo>
                  <a:cubicBezTo>
                    <a:pt x="5" y="2578"/>
                    <a:pt x="5" y="2578"/>
                    <a:pt x="5" y="2578"/>
                  </a:cubicBezTo>
                  <a:cubicBezTo>
                    <a:pt x="5" y="2505"/>
                    <a:pt x="5" y="2505"/>
                    <a:pt x="5" y="2505"/>
                  </a:cubicBezTo>
                  <a:cubicBezTo>
                    <a:pt x="5" y="1871"/>
                    <a:pt x="5" y="1871"/>
                    <a:pt x="5" y="1871"/>
                  </a:cubicBezTo>
                  <a:cubicBezTo>
                    <a:pt x="5" y="1798"/>
                    <a:pt x="5" y="1798"/>
                    <a:pt x="5" y="1798"/>
                  </a:cubicBezTo>
                  <a:cubicBezTo>
                    <a:pt x="79" y="1798"/>
                    <a:pt x="79" y="1798"/>
                    <a:pt x="79" y="1798"/>
                  </a:cubicBezTo>
                  <a:cubicBezTo>
                    <a:pt x="925" y="1798"/>
                    <a:pt x="925" y="1798"/>
                    <a:pt x="925" y="1798"/>
                  </a:cubicBezTo>
                  <a:close/>
                  <a:moveTo>
                    <a:pt x="693" y="1944"/>
                  </a:moveTo>
                  <a:cubicBezTo>
                    <a:pt x="852" y="2419"/>
                    <a:pt x="852" y="2419"/>
                    <a:pt x="852" y="2419"/>
                  </a:cubicBezTo>
                  <a:cubicBezTo>
                    <a:pt x="852" y="2431"/>
                    <a:pt x="852" y="2431"/>
                    <a:pt x="852" y="2431"/>
                  </a:cubicBezTo>
                  <a:cubicBezTo>
                    <a:pt x="770" y="2431"/>
                    <a:pt x="770" y="2431"/>
                    <a:pt x="770" y="2431"/>
                  </a:cubicBezTo>
                  <a:cubicBezTo>
                    <a:pt x="608" y="1944"/>
                    <a:pt x="608" y="1944"/>
                    <a:pt x="608" y="1944"/>
                  </a:cubicBezTo>
                  <a:cubicBezTo>
                    <a:pt x="693" y="1944"/>
                    <a:pt x="693" y="1944"/>
                    <a:pt x="693" y="1944"/>
                  </a:cubicBezTo>
                  <a:close/>
                  <a:moveTo>
                    <a:pt x="852" y="2189"/>
                  </a:moveTo>
                  <a:cubicBezTo>
                    <a:pt x="770" y="1944"/>
                    <a:pt x="770" y="1944"/>
                    <a:pt x="770" y="1944"/>
                  </a:cubicBezTo>
                  <a:cubicBezTo>
                    <a:pt x="852" y="1944"/>
                    <a:pt x="852" y="1944"/>
                    <a:pt x="852" y="1944"/>
                  </a:cubicBezTo>
                  <a:cubicBezTo>
                    <a:pt x="852" y="2189"/>
                    <a:pt x="852" y="2189"/>
                    <a:pt x="852" y="2189"/>
                  </a:cubicBezTo>
                  <a:close/>
                  <a:moveTo>
                    <a:pt x="205" y="1944"/>
                  </a:moveTo>
                  <a:cubicBezTo>
                    <a:pt x="367" y="2431"/>
                    <a:pt x="367" y="2431"/>
                    <a:pt x="367" y="2431"/>
                  </a:cubicBezTo>
                  <a:cubicBezTo>
                    <a:pt x="281" y="2431"/>
                    <a:pt x="281" y="2431"/>
                    <a:pt x="281" y="2431"/>
                  </a:cubicBezTo>
                  <a:cubicBezTo>
                    <a:pt x="152" y="2042"/>
                    <a:pt x="152" y="2042"/>
                    <a:pt x="152" y="2042"/>
                  </a:cubicBezTo>
                  <a:cubicBezTo>
                    <a:pt x="152" y="1944"/>
                    <a:pt x="152" y="1944"/>
                    <a:pt x="152" y="1944"/>
                  </a:cubicBezTo>
                  <a:cubicBezTo>
                    <a:pt x="205" y="1944"/>
                    <a:pt x="205" y="1944"/>
                    <a:pt x="205" y="1944"/>
                  </a:cubicBezTo>
                  <a:close/>
                  <a:moveTo>
                    <a:pt x="444" y="2431"/>
                  </a:moveTo>
                  <a:cubicBezTo>
                    <a:pt x="282" y="1944"/>
                    <a:pt x="282" y="1944"/>
                    <a:pt x="282" y="1944"/>
                  </a:cubicBezTo>
                  <a:cubicBezTo>
                    <a:pt x="368" y="1944"/>
                    <a:pt x="368" y="1944"/>
                    <a:pt x="368" y="1944"/>
                  </a:cubicBezTo>
                  <a:cubicBezTo>
                    <a:pt x="530" y="2431"/>
                    <a:pt x="530" y="2431"/>
                    <a:pt x="530" y="2431"/>
                  </a:cubicBezTo>
                  <a:cubicBezTo>
                    <a:pt x="444" y="2431"/>
                    <a:pt x="444" y="2431"/>
                    <a:pt x="444" y="2431"/>
                  </a:cubicBezTo>
                  <a:close/>
                  <a:moveTo>
                    <a:pt x="607" y="2431"/>
                  </a:moveTo>
                  <a:cubicBezTo>
                    <a:pt x="445" y="1944"/>
                    <a:pt x="445" y="1944"/>
                    <a:pt x="445" y="1944"/>
                  </a:cubicBezTo>
                  <a:cubicBezTo>
                    <a:pt x="531" y="1944"/>
                    <a:pt x="531" y="1944"/>
                    <a:pt x="531" y="1944"/>
                  </a:cubicBezTo>
                  <a:cubicBezTo>
                    <a:pt x="693" y="2431"/>
                    <a:pt x="693" y="2431"/>
                    <a:pt x="693" y="2431"/>
                  </a:cubicBezTo>
                  <a:cubicBezTo>
                    <a:pt x="607" y="2431"/>
                    <a:pt x="607" y="2431"/>
                    <a:pt x="607" y="2431"/>
                  </a:cubicBezTo>
                  <a:close/>
                  <a:moveTo>
                    <a:pt x="152" y="2273"/>
                  </a:moveTo>
                  <a:cubicBezTo>
                    <a:pt x="205" y="2431"/>
                    <a:pt x="205" y="2431"/>
                    <a:pt x="205" y="2431"/>
                  </a:cubicBezTo>
                  <a:cubicBezTo>
                    <a:pt x="152" y="2431"/>
                    <a:pt x="152" y="2431"/>
                    <a:pt x="152" y="2431"/>
                  </a:cubicBezTo>
                  <a:cubicBezTo>
                    <a:pt x="152" y="2273"/>
                    <a:pt x="152" y="2273"/>
                    <a:pt x="152" y="2273"/>
                  </a:cubicBezTo>
                  <a:close/>
                  <a:moveTo>
                    <a:pt x="2971" y="1798"/>
                  </a:moveTo>
                  <a:cubicBezTo>
                    <a:pt x="3044" y="1798"/>
                    <a:pt x="3044" y="1798"/>
                    <a:pt x="3044" y="1798"/>
                  </a:cubicBezTo>
                  <a:cubicBezTo>
                    <a:pt x="3044" y="1871"/>
                    <a:pt x="3044" y="1871"/>
                    <a:pt x="3044" y="1871"/>
                  </a:cubicBezTo>
                  <a:cubicBezTo>
                    <a:pt x="3044" y="2505"/>
                    <a:pt x="3044" y="2505"/>
                    <a:pt x="3044" y="2505"/>
                  </a:cubicBezTo>
                  <a:cubicBezTo>
                    <a:pt x="3044" y="2578"/>
                    <a:pt x="3044" y="2578"/>
                    <a:pt x="3044" y="2578"/>
                  </a:cubicBezTo>
                  <a:cubicBezTo>
                    <a:pt x="2971" y="2578"/>
                    <a:pt x="2971" y="2578"/>
                    <a:pt x="2971" y="2578"/>
                  </a:cubicBezTo>
                  <a:cubicBezTo>
                    <a:pt x="2124" y="2578"/>
                    <a:pt x="2124" y="2578"/>
                    <a:pt x="2124" y="2578"/>
                  </a:cubicBezTo>
                  <a:cubicBezTo>
                    <a:pt x="2051" y="2578"/>
                    <a:pt x="2051" y="2578"/>
                    <a:pt x="2051" y="2578"/>
                  </a:cubicBezTo>
                  <a:cubicBezTo>
                    <a:pt x="2051" y="2505"/>
                    <a:pt x="2051" y="2505"/>
                    <a:pt x="2051" y="2505"/>
                  </a:cubicBezTo>
                  <a:cubicBezTo>
                    <a:pt x="2051" y="1871"/>
                    <a:pt x="2051" y="1871"/>
                    <a:pt x="2051" y="1871"/>
                  </a:cubicBezTo>
                  <a:cubicBezTo>
                    <a:pt x="2051" y="1798"/>
                    <a:pt x="2051" y="1798"/>
                    <a:pt x="2051" y="1798"/>
                  </a:cubicBezTo>
                  <a:cubicBezTo>
                    <a:pt x="2124" y="1798"/>
                    <a:pt x="2124" y="1798"/>
                    <a:pt x="2124" y="1798"/>
                  </a:cubicBezTo>
                  <a:cubicBezTo>
                    <a:pt x="2971" y="1798"/>
                    <a:pt x="2971" y="1798"/>
                    <a:pt x="2971" y="1798"/>
                  </a:cubicBezTo>
                  <a:close/>
                  <a:moveTo>
                    <a:pt x="2739" y="1944"/>
                  </a:moveTo>
                  <a:cubicBezTo>
                    <a:pt x="2898" y="2419"/>
                    <a:pt x="2898" y="2419"/>
                    <a:pt x="2898" y="2419"/>
                  </a:cubicBezTo>
                  <a:cubicBezTo>
                    <a:pt x="2898" y="2431"/>
                    <a:pt x="2898" y="2431"/>
                    <a:pt x="2898" y="2431"/>
                  </a:cubicBezTo>
                  <a:cubicBezTo>
                    <a:pt x="2816" y="2431"/>
                    <a:pt x="2816" y="2431"/>
                    <a:pt x="2816" y="2431"/>
                  </a:cubicBezTo>
                  <a:cubicBezTo>
                    <a:pt x="2654" y="1944"/>
                    <a:pt x="2654" y="1944"/>
                    <a:pt x="2654" y="1944"/>
                  </a:cubicBezTo>
                  <a:cubicBezTo>
                    <a:pt x="2739" y="1944"/>
                    <a:pt x="2739" y="1944"/>
                    <a:pt x="2739" y="1944"/>
                  </a:cubicBezTo>
                  <a:close/>
                  <a:moveTo>
                    <a:pt x="2898" y="2189"/>
                  </a:moveTo>
                  <a:cubicBezTo>
                    <a:pt x="2816" y="1944"/>
                    <a:pt x="2816" y="1944"/>
                    <a:pt x="2816" y="1944"/>
                  </a:cubicBezTo>
                  <a:cubicBezTo>
                    <a:pt x="2898" y="1944"/>
                    <a:pt x="2898" y="1944"/>
                    <a:pt x="2898" y="1944"/>
                  </a:cubicBezTo>
                  <a:cubicBezTo>
                    <a:pt x="2898" y="2189"/>
                    <a:pt x="2898" y="2189"/>
                    <a:pt x="2898" y="2189"/>
                  </a:cubicBezTo>
                  <a:close/>
                  <a:moveTo>
                    <a:pt x="2251" y="1944"/>
                  </a:moveTo>
                  <a:cubicBezTo>
                    <a:pt x="2414" y="2431"/>
                    <a:pt x="2414" y="2431"/>
                    <a:pt x="2414" y="2431"/>
                  </a:cubicBezTo>
                  <a:cubicBezTo>
                    <a:pt x="2328" y="2431"/>
                    <a:pt x="2328" y="2431"/>
                    <a:pt x="2328" y="2431"/>
                  </a:cubicBezTo>
                  <a:cubicBezTo>
                    <a:pt x="2198" y="2042"/>
                    <a:pt x="2198" y="2042"/>
                    <a:pt x="2198" y="2042"/>
                  </a:cubicBezTo>
                  <a:cubicBezTo>
                    <a:pt x="2198" y="1944"/>
                    <a:pt x="2198" y="1944"/>
                    <a:pt x="2198" y="1944"/>
                  </a:cubicBezTo>
                  <a:cubicBezTo>
                    <a:pt x="2251" y="1944"/>
                    <a:pt x="2251" y="1944"/>
                    <a:pt x="2251" y="1944"/>
                  </a:cubicBezTo>
                  <a:close/>
                  <a:moveTo>
                    <a:pt x="2490" y="2431"/>
                  </a:moveTo>
                  <a:cubicBezTo>
                    <a:pt x="2328" y="1944"/>
                    <a:pt x="2328" y="1944"/>
                    <a:pt x="2328" y="1944"/>
                  </a:cubicBezTo>
                  <a:cubicBezTo>
                    <a:pt x="2414" y="1944"/>
                    <a:pt x="2414" y="1944"/>
                    <a:pt x="2414" y="1944"/>
                  </a:cubicBezTo>
                  <a:cubicBezTo>
                    <a:pt x="2576" y="2431"/>
                    <a:pt x="2576" y="2431"/>
                    <a:pt x="2576" y="2431"/>
                  </a:cubicBezTo>
                  <a:cubicBezTo>
                    <a:pt x="2490" y="2431"/>
                    <a:pt x="2490" y="2431"/>
                    <a:pt x="2490" y="2431"/>
                  </a:cubicBezTo>
                  <a:close/>
                  <a:moveTo>
                    <a:pt x="2653" y="2431"/>
                  </a:moveTo>
                  <a:cubicBezTo>
                    <a:pt x="2491" y="1944"/>
                    <a:pt x="2491" y="1944"/>
                    <a:pt x="2491" y="1944"/>
                  </a:cubicBezTo>
                  <a:cubicBezTo>
                    <a:pt x="2577" y="1944"/>
                    <a:pt x="2577" y="1944"/>
                    <a:pt x="2577" y="1944"/>
                  </a:cubicBezTo>
                  <a:cubicBezTo>
                    <a:pt x="2739" y="2431"/>
                    <a:pt x="2739" y="2431"/>
                    <a:pt x="2739" y="2431"/>
                  </a:cubicBezTo>
                  <a:cubicBezTo>
                    <a:pt x="2653" y="2431"/>
                    <a:pt x="2653" y="2431"/>
                    <a:pt x="2653" y="2431"/>
                  </a:cubicBezTo>
                  <a:close/>
                  <a:moveTo>
                    <a:pt x="2198" y="2273"/>
                  </a:moveTo>
                  <a:cubicBezTo>
                    <a:pt x="2251" y="2431"/>
                    <a:pt x="2251" y="2431"/>
                    <a:pt x="2251" y="2431"/>
                  </a:cubicBezTo>
                  <a:cubicBezTo>
                    <a:pt x="2198" y="2431"/>
                    <a:pt x="2198" y="2431"/>
                    <a:pt x="2198" y="2431"/>
                  </a:cubicBezTo>
                  <a:cubicBezTo>
                    <a:pt x="2198" y="2273"/>
                    <a:pt x="2198" y="2273"/>
                    <a:pt x="2198" y="2273"/>
                  </a:cubicBezTo>
                  <a:close/>
                  <a:moveTo>
                    <a:pt x="4179" y="1798"/>
                  </a:moveTo>
                  <a:cubicBezTo>
                    <a:pt x="4252" y="1798"/>
                    <a:pt x="4252" y="1798"/>
                    <a:pt x="4252" y="1798"/>
                  </a:cubicBezTo>
                  <a:cubicBezTo>
                    <a:pt x="4252" y="1871"/>
                    <a:pt x="4252" y="1871"/>
                    <a:pt x="4252" y="1871"/>
                  </a:cubicBezTo>
                  <a:cubicBezTo>
                    <a:pt x="4252" y="2505"/>
                    <a:pt x="4252" y="2505"/>
                    <a:pt x="4252" y="2505"/>
                  </a:cubicBezTo>
                  <a:cubicBezTo>
                    <a:pt x="4252" y="2578"/>
                    <a:pt x="4252" y="2578"/>
                    <a:pt x="4252" y="2578"/>
                  </a:cubicBezTo>
                  <a:cubicBezTo>
                    <a:pt x="4179" y="2578"/>
                    <a:pt x="4179" y="2578"/>
                    <a:pt x="4179" y="2578"/>
                  </a:cubicBezTo>
                  <a:cubicBezTo>
                    <a:pt x="3332" y="2578"/>
                    <a:pt x="3332" y="2578"/>
                    <a:pt x="3332" y="2578"/>
                  </a:cubicBezTo>
                  <a:cubicBezTo>
                    <a:pt x="3259" y="2578"/>
                    <a:pt x="3259" y="2578"/>
                    <a:pt x="3259" y="2578"/>
                  </a:cubicBezTo>
                  <a:cubicBezTo>
                    <a:pt x="3259" y="2505"/>
                    <a:pt x="3259" y="2505"/>
                    <a:pt x="3259" y="2505"/>
                  </a:cubicBezTo>
                  <a:cubicBezTo>
                    <a:pt x="3259" y="1871"/>
                    <a:pt x="3259" y="1871"/>
                    <a:pt x="3259" y="1871"/>
                  </a:cubicBezTo>
                  <a:cubicBezTo>
                    <a:pt x="3259" y="1798"/>
                    <a:pt x="3259" y="1798"/>
                    <a:pt x="3259" y="1798"/>
                  </a:cubicBezTo>
                  <a:cubicBezTo>
                    <a:pt x="3332" y="1798"/>
                    <a:pt x="3332" y="1798"/>
                    <a:pt x="3332" y="1798"/>
                  </a:cubicBezTo>
                  <a:cubicBezTo>
                    <a:pt x="4179" y="1798"/>
                    <a:pt x="4179" y="1798"/>
                    <a:pt x="4179" y="1798"/>
                  </a:cubicBezTo>
                  <a:close/>
                  <a:moveTo>
                    <a:pt x="3947" y="1944"/>
                  </a:moveTo>
                  <a:cubicBezTo>
                    <a:pt x="4105" y="2419"/>
                    <a:pt x="4105" y="2419"/>
                    <a:pt x="4105" y="2419"/>
                  </a:cubicBezTo>
                  <a:cubicBezTo>
                    <a:pt x="4105" y="2431"/>
                    <a:pt x="4105" y="2431"/>
                    <a:pt x="4105" y="2431"/>
                  </a:cubicBezTo>
                  <a:cubicBezTo>
                    <a:pt x="4023" y="2431"/>
                    <a:pt x="4023" y="2431"/>
                    <a:pt x="4023" y="2431"/>
                  </a:cubicBezTo>
                  <a:cubicBezTo>
                    <a:pt x="3861" y="1944"/>
                    <a:pt x="3861" y="1944"/>
                    <a:pt x="3861" y="1944"/>
                  </a:cubicBezTo>
                  <a:cubicBezTo>
                    <a:pt x="3947" y="1944"/>
                    <a:pt x="3947" y="1944"/>
                    <a:pt x="3947" y="1944"/>
                  </a:cubicBezTo>
                  <a:close/>
                  <a:moveTo>
                    <a:pt x="4105" y="2189"/>
                  </a:moveTo>
                  <a:cubicBezTo>
                    <a:pt x="4024" y="1944"/>
                    <a:pt x="4024" y="1944"/>
                    <a:pt x="4024" y="1944"/>
                  </a:cubicBezTo>
                  <a:cubicBezTo>
                    <a:pt x="4105" y="1944"/>
                    <a:pt x="4105" y="1944"/>
                    <a:pt x="4105" y="1944"/>
                  </a:cubicBezTo>
                  <a:cubicBezTo>
                    <a:pt x="4105" y="2189"/>
                    <a:pt x="4105" y="2189"/>
                    <a:pt x="4105" y="2189"/>
                  </a:cubicBezTo>
                  <a:close/>
                  <a:moveTo>
                    <a:pt x="3458" y="1944"/>
                  </a:moveTo>
                  <a:cubicBezTo>
                    <a:pt x="3621" y="2431"/>
                    <a:pt x="3621" y="2431"/>
                    <a:pt x="3621" y="2431"/>
                  </a:cubicBezTo>
                  <a:cubicBezTo>
                    <a:pt x="3535" y="2431"/>
                    <a:pt x="3535" y="2431"/>
                    <a:pt x="3535" y="2431"/>
                  </a:cubicBezTo>
                  <a:cubicBezTo>
                    <a:pt x="3405" y="2042"/>
                    <a:pt x="3405" y="2042"/>
                    <a:pt x="3405" y="2042"/>
                  </a:cubicBezTo>
                  <a:cubicBezTo>
                    <a:pt x="3405" y="1944"/>
                    <a:pt x="3405" y="1944"/>
                    <a:pt x="3405" y="1944"/>
                  </a:cubicBezTo>
                  <a:cubicBezTo>
                    <a:pt x="3458" y="1944"/>
                    <a:pt x="3458" y="1944"/>
                    <a:pt x="3458" y="1944"/>
                  </a:cubicBezTo>
                  <a:close/>
                  <a:moveTo>
                    <a:pt x="3698" y="2431"/>
                  </a:moveTo>
                  <a:cubicBezTo>
                    <a:pt x="3535" y="1944"/>
                    <a:pt x="3535" y="1944"/>
                    <a:pt x="3535" y="1944"/>
                  </a:cubicBezTo>
                  <a:cubicBezTo>
                    <a:pt x="3621" y="1944"/>
                    <a:pt x="3621" y="1944"/>
                    <a:pt x="3621" y="1944"/>
                  </a:cubicBezTo>
                  <a:cubicBezTo>
                    <a:pt x="3784" y="2431"/>
                    <a:pt x="3784" y="2431"/>
                    <a:pt x="3784" y="2431"/>
                  </a:cubicBezTo>
                  <a:cubicBezTo>
                    <a:pt x="3698" y="2431"/>
                    <a:pt x="3698" y="2431"/>
                    <a:pt x="3698" y="2431"/>
                  </a:cubicBezTo>
                  <a:close/>
                  <a:moveTo>
                    <a:pt x="3861" y="2431"/>
                  </a:moveTo>
                  <a:cubicBezTo>
                    <a:pt x="3698" y="1944"/>
                    <a:pt x="3698" y="1944"/>
                    <a:pt x="3698" y="1944"/>
                  </a:cubicBezTo>
                  <a:cubicBezTo>
                    <a:pt x="3784" y="1944"/>
                    <a:pt x="3784" y="1944"/>
                    <a:pt x="3784" y="1944"/>
                  </a:cubicBezTo>
                  <a:cubicBezTo>
                    <a:pt x="3947" y="2431"/>
                    <a:pt x="3947" y="2431"/>
                    <a:pt x="3947" y="2431"/>
                  </a:cubicBezTo>
                  <a:cubicBezTo>
                    <a:pt x="3861" y="2431"/>
                    <a:pt x="3861" y="2431"/>
                    <a:pt x="3861" y="2431"/>
                  </a:cubicBezTo>
                  <a:close/>
                  <a:moveTo>
                    <a:pt x="3405" y="2273"/>
                  </a:moveTo>
                  <a:cubicBezTo>
                    <a:pt x="3458" y="2431"/>
                    <a:pt x="3458" y="2431"/>
                    <a:pt x="3458" y="2431"/>
                  </a:cubicBezTo>
                  <a:cubicBezTo>
                    <a:pt x="3405" y="2431"/>
                    <a:pt x="3405" y="2431"/>
                    <a:pt x="3405" y="2431"/>
                  </a:cubicBezTo>
                  <a:cubicBezTo>
                    <a:pt x="3405" y="2273"/>
                    <a:pt x="3405" y="2273"/>
                    <a:pt x="3405" y="2273"/>
                  </a:cubicBezTo>
                  <a:close/>
                  <a:moveTo>
                    <a:pt x="2449" y="532"/>
                  </a:moveTo>
                  <a:cubicBezTo>
                    <a:pt x="2639" y="448"/>
                    <a:pt x="2639" y="448"/>
                    <a:pt x="2639" y="448"/>
                  </a:cubicBezTo>
                  <a:cubicBezTo>
                    <a:pt x="2604" y="574"/>
                    <a:pt x="2604" y="574"/>
                    <a:pt x="2604" y="574"/>
                  </a:cubicBezTo>
                  <a:cubicBezTo>
                    <a:pt x="2570" y="595"/>
                    <a:pt x="2570" y="595"/>
                    <a:pt x="2570" y="595"/>
                  </a:cubicBezTo>
                  <a:cubicBezTo>
                    <a:pt x="2449" y="532"/>
                    <a:pt x="2449" y="532"/>
                    <a:pt x="2449" y="532"/>
                  </a:cubicBezTo>
                  <a:close/>
                  <a:moveTo>
                    <a:pt x="2123" y="676"/>
                  </a:moveTo>
                  <a:cubicBezTo>
                    <a:pt x="2280" y="607"/>
                    <a:pt x="2280" y="607"/>
                    <a:pt x="2280" y="607"/>
                  </a:cubicBezTo>
                  <a:cubicBezTo>
                    <a:pt x="2276" y="768"/>
                    <a:pt x="2276" y="768"/>
                    <a:pt x="2276" y="768"/>
                  </a:cubicBezTo>
                  <a:cubicBezTo>
                    <a:pt x="2123" y="676"/>
                    <a:pt x="2123" y="676"/>
                    <a:pt x="2123" y="676"/>
                  </a:cubicBezTo>
                  <a:close/>
                  <a:moveTo>
                    <a:pt x="1886" y="782"/>
                  </a:moveTo>
                  <a:cubicBezTo>
                    <a:pt x="1988" y="737"/>
                    <a:pt x="1988" y="737"/>
                    <a:pt x="1988" y="737"/>
                  </a:cubicBezTo>
                  <a:cubicBezTo>
                    <a:pt x="1981" y="871"/>
                    <a:pt x="1981" y="871"/>
                    <a:pt x="1981" y="871"/>
                  </a:cubicBezTo>
                  <a:cubicBezTo>
                    <a:pt x="1886" y="782"/>
                    <a:pt x="1886" y="782"/>
                    <a:pt x="1886" y="782"/>
                  </a:cubicBezTo>
                  <a:close/>
                  <a:moveTo>
                    <a:pt x="1970" y="978"/>
                  </a:moveTo>
                  <a:cubicBezTo>
                    <a:pt x="1821" y="1073"/>
                    <a:pt x="1821" y="1073"/>
                    <a:pt x="1821" y="1073"/>
                  </a:cubicBezTo>
                  <a:cubicBezTo>
                    <a:pt x="1821" y="841"/>
                    <a:pt x="1821" y="841"/>
                    <a:pt x="1821" y="841"/>
                  </a:cubicBezTo>
                  <a:cubicBezTo>
                    <a:pt x="1970" y="978"/>
                    <a:pt x="1970" y="978"/>
                    <a:pt x="1970" y="978"/>
                  </a:cubicBezTo>
                  <a:close/>
                  <a:moveTo>
                    <a:pt x="2207" y="827"/>
                  </a:moveTo>
                  <a:cubicBezTo>
                    <a:pt x="2065" y="917"/>
                    <a:pt x="2065" y="917"/>
                    <a:pt x="2065" y="917"/>
                  </a:cubicBezTo>
                  <a:cubicBezTo>
                    <a:pt x="2074" y="747"/>
                    <a:pt x="2074" y="747"/>
                    <a:pt x="2074" y="747"/>
                  </a:cubicBezTo>
                  <a:cubicBezTo>
                    <a:pt x="2207" y="827"/>
                    <a:pt x="2207" y="827"/>
                    <a:pt x="2207" y="827"/>
                  </a:cubicBezTo>
                  <a:close/>
                  <a:moveTo>
                    <a:pt x="2486" y="649"/>
                  </a:moveTo>
                  <a:cubicBezTo>
                    <a:pt x="2363" y="727"/>
                    <a:pt x="2363" y="727"/>
                    <a:pt x="2363" y="727"/>
                  </a:cubicBezTo>
                  <a:cubicBezTo>
                    <a:pt x="2367" y="586"/>
                    <a:pt x="2367" y="586"/>
                    <a:pt x="2367" y="586"/>
                  </a:cubicBezTo>
                  <a:cubicBezTo>
                    <a:pt x="2486" y="649"/>
                    <a:pt x="2486" y="649"/>
                    <a:pt x="2486" y="649"/>
                  </a:cubicBezTo>
                  <a:close/>
                  <a:moveTo>
                    <a:pt x="2774" y="465"/>
                  </a:moveTo>
                  <a:cubicBezTo>
                    <a:pt x="2713" y="504"/>
                    <a:pt x="2713" y="504"/>
                    <a:pt x="2713" y="504"/>
                  </a:cubicBezTo>
                  <a:cubicBezTo>
                    <a:pt x="2732" y="435"/>
                    <a:pt x="2732" y="435"/>
                    <a:pt x="2732" y="435"/>
                  </a:cubicBezTo>
                  <a:cubicBezTo>
                    <a:pt x="2774" y="465"/>
                    <a:pt x="2774" y="465"/>
                    <a:pt x="2774" y="465"/>
                  </a:cubicBezTo>
                  <a:close/>
                  <a:moveTo>
                    <a:pt x="2938" y="360"/>
                  </a:moveTo>
                  <a:cubicBezTo>
                    <a:pt x="2851" y="416"/>
                    <a:pt x="2851" y="416"/>
                    <a:pt x="2851" y="416"/>
                  </a:cubicBezTo>
                  <a:cubicBezTo>
                    <a:pt x="2833" y="403"/>
                    <a:pt x="2815" y="389"/>
                    <a:pt x="2799" y="377"/>
                  </a:cubicBezTo>
                  <a:cubicBezTo>
                    <a:pt x="2931" y="318"/>
                    <a:pt x="2931" y="318"/>
                    <a:pt x="2931" y="318"/>
                  </a:cubicBezTo>
                  <a:cubicBezTo>
                    <a:pt x="2933" y="332"/>
                    <a:pt x="2936" y="345"/>
                    <a:pt x="2938" y="360"/>
                  </a:cubicBezTo>
                  <a:close/>
                  <a:moveTo>
                    <a:pt x="2996" y="290"/>
                  </a:moveTo>
                  <a:cubicBezTo>
                    <a:pt x="3131" y="230"/>
                    <a:pt x="3131" y="230"/>
                    <a:pt x="3131" y="230"/>
                  </a:cubicBezTo>
                  <a:cubicBezTo>
                    <a:pt x="3134" y="235"/>
                    <a:pt x="3134" y="235"/>
                    <a:pt x="3134" y="235"/>
                  </a:cubicBezTo>
                  <a:cubicBezTo>
                    <a:pt x="2988" y="328"/>
                    <a:pt x="2988" y="328"/>
                    <a:pt x="2988" y="328"/>
                  </a:cubicBezTo>
                  <a:cubicBezTo>
                    <a:pt x="2991" y="313"/>
                    <a:pt x="2994" y="300"/>
                    <a:pt x="2996" y="2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MH" val="20151208213513"/>
  <p:tag name="MH_LIBRARY" val="GRAPHIC"/>
  <p:tag name="MH_TYPE" val="Other"/>
  <p:tag name="MH_ORDER" val="7"/>
</p:tagLst>
</file>

<file path=ppt/tags/tag2.xml><?xml version="1.0" encoding="utf-8"?>
<p:tagLst xmlns:p="http://schemas.openxmlformats.org/presentationml/2006/main">
  <p:tag name="MH" val="20151208213513"/>
  <p:tag name="MH_LIBRARY" val="GRAPHIC"/>
  <p:tag name="MH_TYPE" val="Other"/>
  <p:tag name="MH_ORDER" val="8"/>
</p:tagLst>
</file>

<file path=ppt/tags/tag3.xml><?xml version="1.0" encoding="utf-8"?>
<p:tagLst xmlns:p="http://schemas.openxmlformats.org/presentationml/2006/main">
  <p:tag name="MH" val="20151126093208"/>
  <p:tag name="MH_LIBRARY" val="GRAPHIC"/>
  <p:tag name="MH_TYPE" val="Other"/>
  <p:tag name="MH_ORDER" val="3"/>
</p:tagLst>
</file>

<file path=ppt/tags/tag4.xml><?xml version="1.0" encoding="utf-8"?>
<p:tagLst xmlns:p="http://schemas.openxmlformats.org/presentationml/2006/main">
  <p:tag name="MH" val="20151126093208"/>
  <p:tag name="MH_LIBRARY" val="GRAPHIC"/>
  <p:tag name="MH_TYPE" val="Other"/>
  <p:tag name="MH_ORDER" val="3"/>
</p:tagLst>
</file>

<file path=ppt/tags/tag5.xml><?xml version="1.0" encoding="utf-8"?>
<p:tagLst xmlns:p="http://schemas.openxmlformats.org/presentationml/2006/main">
  <p:tag name="MH" val="20151126093208"/>
  <p:tag name="MH_LIBRARY" val="GRAPHIC"/>
  <p:tag name="MH_TYPE" val="Other"/>
  <p:tag name="MH_ORDER" val="3"/>
</p:tagLst>
</file>

<file path=ppt/tags/tag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637*3176*581*581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theme1.xml><?xml version="1.0" encoding="utf-8"?>
<a:theme xmlns:a="http://schemas.openxmlformats.org/drawingml/2006/main" name="Office 主题">
  <a:themeElements>
    <a:clrScheme name="多彩四色系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FAB734"/>
      </a:accent1>
      <a:accent2>
        <a:srgbClr val="F5415C"/>
      </a:accent2>
      <a:accent3>
        <a:srgbClr val="46C1D3"/>
      </a:accent3>
      <a:accent4>
        <a:srgbClr val="02B69B"/>
      </a:accent4>
      <a:accent5>
        <a:srgbClr val="3F3F3F"/>
      </a:accent5>
      <a:accent6>
        <a:srgbClr val="262626"/>
      </a:accent6>
      <a:hlink>
        <a:srgbClr val="00D5D5"/>
      </a:hlink>
      <a:folHlink>
        <a:srgbClr val="DD00DD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1075</Words>
  <Application>WPS 演示</Application>
  <PresentationFormat>全屏显示(16:9)</PresentationFormat>
  <Paragraphs>348</Paragraphs>
  <Slides>19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45" baseType="lpstr">
      <vt:lpstr>Arial</vt:lpstr>
      <vt:lpstr>宋体</vt:lpstr>
      <vt:lpstr>Wingdings</vt:lpstr>
      <vt:lpstr>微软雅黑</vt:lpstr>
      <vt:lpstr>时尚中黑简体</vt:lpstr>
      <vt:lpstr>黑体</vt:lpstr>
      <vt:lpstr>Calibri</vt:lpstr>
      <vt:lpstr>Agency FB</vt:lpstr>
      <vt:lpstr>Impact</vt:lpstr>
      <vt:lpstr>Times New Roman</vt:lpstr>
      <vt:lpstr>微软雅黑 Light</vt:lpstr>
      <vt:lpstr>Gill Sans</vt:lpstr>
      <vt:lpstr>Gill Sans MT</vt:lpstr>
      <vt:lpstr>Lato Light</vt:lpstr>
      <vt:lpstr>方正兰亭黑_GBK</vt:lpstr>
      <vt:lpstr>Arial Unicode MS</vt:lpstr>
      <vt:lpstr>Calibri Light</vt:lpstr>
      <vt:lpstr>Raleway</vt:lpstr>
      <vt:lpstr>Segoe Print</vt:lpstr>
      <vt:lpstr>Arial</vt:lpstr>
      <vt:lpstr>方正兰亭粗黑_GBK</vt:lpstr>
      <vt:lpstr>Lato Hairline</vt:lpstr>
      <vt:lpstr>方正兰亭粗黑简体</vt:lpstr>
      <vt:lpstr>Bebas Neue</vt:lpstr>
      <vt:lpstr>Wingdings</vt:lpstr>
      <vt:lpstr>Office 主题</vt:lpstr>
      <vt:lpstr>PowerPoint 演示文稿</vt:lpstr>
      <vt:lpstr>PowerPoint 演示文稿</vt:lpstr>
      <vt:lpstr>PowerPoint 演示文稿</vt:lpstr>
      <vt:lpstr>团队介绍</vt:lpstr>
      <vt:lpstr>团队分工</vt:lpstr>
      <vt:lpstr>PowerPoint 演示文稿</vt:lpstr>
      <vt:lpstr>低代码</vt:lpstr>
      <vt:lpstr>收集需求</vt:lpstr>
      <vt:lpstr>需求分类</vt:lpstr>
      <vt:lpstr>方案设计</vt:lpstr>
      <vt:lpstr>主要组成</vt:lpstr>
      <vt:lpstr>主要利用</vt:lpstr>
      <vt:lpstr>具体操作</vt:lpstr>
      <vt:lpstr>具体操作</vt:lpstr>
      <vt:lpstr>具体操作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更多内容请关注公众号：主题班会</dc:title>
  <dc:creator>公众号：主题班会</dc:creator>
  <cp:keywords>更多内容请关注公众号：主题班会</cp:keywords>
  <dc:description>更多内容请关注公众号：主题班会</dc:description>
  <dc:subject>更多内容请关注公众号：主题班会</dc:subject>
  <cp:lastModifiedBy>Megan</cp:lastModifiedBy>
  <cp:revision>2</cp:revision>
  <dcterms:created xsi:type="dcterms:W3CDTF">2016-04-18T02:19:00Z</dcterms:created>
  <dcterms:modified xsi:type="dcterms:W3CDTF">2022-08-24T16:26:09Z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2F936C97AC3B4FDFB745CD7496DA2348</vt:lpwstr>
  </property>
  <property fmtid="{D5CDD505-2E9C-101B-9397-08002B2CF9AE}" pid="3" name="KSOProductBuildVer">
    <vt:lpwstr>2052-11.1.0.11045</vt:lpwstr>
  </property>
</Properties>
</file>

<file path=docProps/thumbnail.jpeg>
</file>